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s/slide14.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5.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48.xml" ContentType="application/vnd.openxmlformats-officedocument.presentationml.slideLayout+xml"/>
  <Override PartName="/ppt/slideLayouts/slideLayout47.xml" ContentType="application/vnd.openxmlformats-officedocument.presentationml.slideLayout+xml"/>
  <Override PartName="/ppt/slideLayouts/slideLayout46.xml" ContentType="application/vnd.openxmlformats-officedocument.presentationml.slideLayout+xml"/>
  <Override PartName="/ppt/slideLayouts/slideLayout45.xml" ContentType="application/vnd.openxmlformats-officedocument.presentationml.slideLayout+xml"/>
  <Override PartName="/ppt/slideLayouts/slideLayout44.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handoutMasters/handoutMaster1.xml" ContentType="application/vnd.openxmlformats-officedocument.presentationml.handoutMaster+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ppt/revisionInfo.xml" ContentType="application/vnd.ms-powerpoint.revisioninfo+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02" r:id="rId1"/>
  </p:sldMasterIdLst>
  <p:notesMasterIdLst>
    <p:notesMasterId r:id="rId17"/>
  </p:notesMasterIdLst>
  <p:handoutMasterIdLst>
    <p:handoutMasterId r:id="rId18"/>
  </p:handoutMasterIdLst>
  <p:sldIdLst>
    <p:sldId id="377" r:id="rId2"/>
    <p:sldId id="378" r:id="rId3"/>
    <p:sldId id="361" r:id="rId4"/>
    <p:sldId id="373" r:id="rId5"/>
    <p:sldId id="370" r:id="rId6"/>
    <p:sldId id="364" r:id="rId7"/>
    <p:sldId id="365" r:id="rId8"/>
    <p:sldId id="374" r:id="rId9"/>
    <p:sldId id="375" r:id="rId10"/>
    <p:sldId id="376" r:id="rId11"/>
    <p:sldId id="363" r:id="rId12"/>
    <p:sldId id="372" r:id="rId13"/>
    <p:sldId id="366" r:id="rId14"/>
    <p:sldId id="367" r:id="rId15"/>
    <p:sldId id="368" r:id="rId16"/>
  </p:sldIdLst>
  <p:sldSz cx="12192000" cy="6858000"/>
  <p:notesSz cx="6858000" cy="9144000"/>
  <p:defaultTextStyle>
    <a:defPPr>
      <a:defRPr lang="en-US"/>
    </a:defPPr>
    <a:lvl1pPr marL="0" algn="l" defTabSz="1088490" rtl="0" eaLnBrk="1" latinLnBrk="0" hangingPunct="1">
      <a:defRPr sz="2133" kern="1200">
        <a:solidFill>
          <a:schemeClr val="tx1"/>
        </a:solidFill>
        <a:latin typeface="+mn-lt"/>
        <a:ea typeface="+mn-ea"/>
        <a:cs typeface="+mn-cs"/>
      </a:defRPr>
    </a:lvl1pPr>
    <a:lvl2pPr marL="544245" algn="l" defTabSz="1088490" rtl="0" eaLnBrk="1" latinLnBrk="0" hangingPunct="1">
      <a:defRPr sz="2133" kern="1200">
        <a:solidFill>
          <a:schemeClr val="tx1"/>
        </a:solidFill>
        <a:latin typeface="+mn-lt"/>
        <a:ea typeface="+mn-ea"/>
        <a:cs typeface="+mn-cs"/>
      </a:defRPr>
    </a:lvl2pPr>
    <a:lvl3pPr marL="1088490" algn="l" defTabSz="1088490" rtl="0" eaLnBrk="1" latinLnBrk="0" hangingPunct="1">
      <a:defRPr sz="2133" kern="1200">
        <a:solidFill>
          <a:schemeClr val="tx1"/>
        </a:solidFill>
        <a:latin typeface="+mn-lt"/>
        <a:ea typeface="+mn-ea"/>
        <a:cs typeface="+mn-cs"/>
      </a:defRPr>
    </a:lvl3pPr>
    <a:lvl4pPr marL="1632735" algn="l" defTabSz="1088490" rtl="0" eaLnBrk="1" latinLnBrk="0" hangingPunct="1">
      <a:defRPr sz="2133" kern="1200">
        <a:solidFill>
          <a:schemeClr val="tx1"/>
        </a:solidFill>
        <a:latin typeface="+mn-lt"/>
        <a:ea typeface="+mn-ea"/>
        <a:cs typeface="+mn-cs"/>
      </a:defRPr>
    </a:lvl4pPr>
    <a:lvl5pPr marL="2176980" algn="l" defTabSz="1088490" rtl="0" eaLnBrk="1" latinLnBrk="0" hangingPunct="1">
      <a:defRPr sz="2133" kern="1200">
        <a:solidFill>
          <a:schemeClr val="tx1"/>
        </a:solidFill>
        <a:latin typeface="+mn-lt"/>
        <a:ea typeface="+mn-ea"/>
        <a:cs typeface="+mn-cs"/>
      </a:defRPr>
    </a:lvl5pPr>
    <a:lvl6pPr marL="2721224" algn="l" defTabSz="1088490" rtl="0" eaLnBrk="1" latinLnBrk="0" hangingPunct="1">
      <a:defRPr sz="2133" kern="1200">
        <a:solidFill>
          <a:schemeClr val="tx1"/>
        </a:solidFill>
        <a:latin typeface="+mn-lt"/>
        <a:ea typeface="+mn-ea"/>
        <a:cs typeface="+mn-cs"/>
      </a:defRPr>
    </a:lvl6pPr>
    <a:lvl7pPr marL="3265469" algn="l" defTabSz="1088490" rtl="0" eaLnBrk="1" latinLnBrk="0" hangingPunct="1">
      <a:defRPr sz="2133" kern="1200">
        <a:solidFill>
          <a:schemeClr val="tx1"/>
        </a:solidFill>
        <a:latin typeface="+mn-lt"/>
        <a:ea typeface="+mn-ea"/>
        <a:cs typeface="+mn-cs"/>
      </a:defRPr>
    </a:lvl7pPr>
    <a:lvl8pPr marL="3809714" algn="l" defTabSz="1088490" rtl="0" eaLnBrk="1" latinLnBrk="0" hangingPunct="1">
      <a:defRPr sz="2133" kern="1200">
        <a:solidFill>
          <a:schemeClr val="tx1"/>
        </a:solidFill>
        <a:latin typeface="+mn-lt"/>
        <a:ea typeface="+mn-ea"/>
        <a:cs typeface="+mn-cs"/>
      </a:defRPr>
    </a:lvl8pPr>
    <a:lvl9pPr marL="4353959" algn="l" defTabSz="1088490" rtl="0" eaLnBrk="1" latinLnBrk="0" hangingPunct="1">
      <a:defRPr sz="2133"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5E3711-C087-49CD-9BE3-A555CE93B2FA}">
          <p14:sldIdLst>
            <p14:sldId id="377"/>
            <p14:sldId id="378"/>
            <p14:sldId id="361"/>
            <p14:sldId id="373"/>
            <p14:sldId id="370"/>
            <p14:sldId id="364"/>
            <p14:sldId id="365"/>
            <p14:sldId id="374"/>
            <p14:sldId id="375"/>
            <p14:sldId id="376"/>
            <p14:sldId id="363"/>
            <p14:sldId id="372"/>
            <p14:sldId id="366"/>
            <p14:sldId id="367"/>
            <p14:sldId id="368"/>
          </p14:sldIdLst>
        </p14:section>
      </p14:sectionLst>
    </p:ext>
    <p:ext uri="{EFAFB233-063F-42B5-8137-9DF3F51BA10A}">
      <p15:sldGuideLst xmlns:p15="http://schemas.microsoft.com/office/powerpoint/2012/main">
        <p15:guide id="1" pos="2334"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5A"/>
    <a:srgbClr val="646464"/>
    <a:srgbClr val="003D54"/>
    <a:srgbClr val="135D7A"/>
    <a:srgbClr val="FFFFFF"/>
    <a:srgbClr val="0090C8"/>
    <a:srgbClr val="000000"/>
    <a:srgbClr val="0091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422" autoAdjust="0"/>
    <p:restoredTop sz="75025" autoAdjust="0"/>
  </p:normalViewPr>
  <p:slideViewPr>
    <p:cSldViewPr snapToObjects="1">
      <p:cViewPr varScale="1">
        <p:scale>
          <a:sx n="81" d="100"/>
          <a:sy n="81" d="100"/>
        </p:scale>
        <p:origin x="62" y="230"/>
      </p:cViewPr>
      <p:guideLst>
        <p:guide pos="2334"/>
        <p:guide orient="horz" pos="2160"/>
      </p:guideLst>
    </p:cSldViewPr>
  </p:slideViewPr>
  <p:notesTextViewPr>
    <p:cViewPr>
      <p:scale>
        <a:sx n="3" d="2"/>
        <a:sy n="3" d="2"/>
      </p:scale>
      <p:origin x="0" y="0"/>
    </p:cViewPr>
  </p:notesTextViewPr>
  <p:sorterViewPr>
    <p:cViewPr>
      <p:scale>
        <a:sx n="70" d="100"/>
        <a:sy n="70" d="100"/>
      </p:scale>
      <p:origin x="0" y="0"/>
    </p:cViewPr>
  </p:sorterViewPr>
  <p:notesViewPr>
    <p:cSldViewPr snapToObjects="1">
      <p:cViewPr varScale="1">
        <p:scale>
          <a:sx n="98" d="100"/>
          <a:sy n="98" d="100"/>
        </p:scale>
        <p:origin x="351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customXml" Target="../customXml/item3.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23449B-D737-4088-9637-9A43720FBF1C}" type="datetimeFigureOut">
              <a:rPr lang="en-US" smtClean="0"/>
              <a:t>1/4/2018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120654-E0CE-403F-BDD2-8E8C449374AD}" type="slidenum">
              <a:rPr lang="en-US" smtClean="0"/>
              <a:t>‹#›</a:t>
            </a:fld>
            <a:endParaRPr lang="en-US"/>
          </a:p>
        </p:txBody>
      </p:sp>
    </p:spTree>
    <p:extLst>
      <p:ext uri="{BB962C8B-B14F-4D97-AF65-F5344CB8AC3E}">
        <p14:creationId xmlns:p14="http://schemas.microsoft.com/office/powerpoint/2010/main" val="997203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6B41DD-D234-4BFC-84CA-4D40CFA614AB}" type="datetimeFigureOut">
              <a:rPr lang="en-US" smtClean="0"/>
              <a:t>1/4/2018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0951D3-A00F-4196-88D3-EC7E65435BA4}" type="slidenum">
              <a:rPr lang="en-US" smtClean="0"/>
              <a:t>‹#›</a:t>
            </a:fld>
            <a:endParaRPr lang="en-US" dirty="0"/>
          </a:p>
        </p:txBody>
      </p:sp>
    </p:spTree>
    <p:extLst>
      <p:ext uri="{BB962C8B-B14F-4D97-AF65-F5344CB8AC3E}">
        <p14:creationId xmlns:p14="http://schemas.microsoft.com/office/powerpoint/2010/main" val="4092414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NOTE: Adjust the agenda to match your meeting goals.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D5E41F6-249A-4DF4-8893-E10A8CF2465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58322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At Alteryx, we're extremely passionate about empowering analysts to deliver deeper insights in hours, not weeks, with intuitive workflows. With that in mind, we've designed the Alteryx Community to be the place to connect with data blending and advanced analytics experts to discover new solutions to complex challenges, contribute fresh ideas, and gain valuable perspective on the industry:</a:t>
            </a:r>
          </a:p>
          <a:p>
            <a:pPr marL="0" indent="0">
              <a:buFont typeface="Arial" charset="0"/>
              <a:buNone/>
            </a:pPr>
            <a:endParaRPr lang="en-US" sz="12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sz="1200" kern="1200">
                <a:solidFill>
                  <a:schemeClr val="tx1"/>
                </a:solidFill>
                <a:latin typeface="+mn-lt"/>
                <a:ea typeface="+mn-ea"/>
                <a:cs typeface="+mn-cs"/>
              </a:rPr>
              <a:t>Join today:</a:t>
            </a:r>
            <a:r>
              <a:rPr lang="en-US" sz="1200" kern="1200" baseline="0">
                <a:solidFill>
                  <a:schemeClr val="tx1"/>
                </a:solidFill>
                <a:latin typeface="+mn-lt"/>
                <a:ea typeface="+mn-ea"/>
                <a:cs typeface="+mn-cs"/>
              </a:rPr>
              <a:t> </a:t>
            </a:r>
            <a:r>
              <a:rPr lang="en-US"/>
              <a:t>http://community.alteryx.com</a:t>
            </a:r>
            <a:endParaRPr lang="en-US" dirty="0"/>
          </a:p>
          <a:p>
            <a:endParaRPr lang="en-US" dirty="0"/>
          </a:p>
        </p:txBody>
      </p:sp>
      <p:sp>
        <p:nvSpPr>
          <p:cNvPr id="4" name="Slide Number Placeholder 3"/>
          <p:cNvSpPr>
            <a:spLocks noGrp="1"/>
          </p:cNvSpPr>
          <p:nvPr>
            <p:ph type="sldNum" sz="quarter" idx="10"/>
          </p:nvPr>
        </p:nvSpPr>
        <p:spPr/>
        <p:txBody>
          <a:bodyPr/>
          <a:lstStyle/>
          <a:p>
            <a:fld id="{210951D3-A00F-4196-88D3-EC7E65435BA4}" type="slidenum">
              <a:rPr lang="en-US" smtClean="0"/>
              <a:t>4</a:t>
            </a:fld>
            <a:endParaRPr lang="en-US" dirty="0"/>
          </a:p>
        </p:txBody>
      </p:sp>
    </p:spTree>
    <p:extLst>
      <p:ext uri="{BB962C8B-B14F-4D97-AF65-F5344CB8AC3E}">
        <p14:creationId xmlns:p14="http://schemas.microsoft.com/office/powerpoint/2010/main" val="35087639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hyperlink" Target="http://www.alteryx.com/" TargetMode="External"/><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www.alteryx.com/download" TargetMode="External"/><Relationship Id="rId5" Type="http://schemas.openxmlformats.org/officeDocument/2006/relationships/hyperlink" Target="https://www.alteryx.com/download" TargetMode="External"/><Relationship Id="rId4"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alteryx.com/download" TargetMode="External"/><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hyperlink" Target="http://www.alteryx.com/" TargetMode="External"/><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hyperlink" Target="http://www.alteryx.com/download" TargetMode="External"/><Relationship Id="rId5" Type="http://schemas.openxmlformats.org/officeDocument/2006/relationships/hyperlink" Target="https://www.alteryx.com/download" TargetMode="External"/><Relationship Id="rId4"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alteryx.com/download" TargetMode="External"/><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a:gsLst>
            <a:gs pos="100000">
              <a:schemeClr val="tx2"/>
            </a:gs>
            <a:gs pos="0">
              <a:schemeClr val="tx2">
                <a:lumMod val="90000"/>
                <a:lumOff val="10000"/>
              </a:schemeClr>
            </a:gs>
          </a:gsLst>
          <a:lin ang="54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t="66154" r="78365"/>
          <a:stretch/>
        </p:blipFill>
        <p:spPr>
          <a:xfrm>
            <a:off x="0" y="4536830"/>
            <a:ext cx="2637692" cy="2321169"/>
          </a:xfrm>
          <a:prstGeom prst="rect">
            <a:avLst/>
          </a:prstGeom>
        </p:spPr>
      </p:pic>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l="64038" b="49487"/>
          <a:stretch/>
        </p:blipFill>
        <p:spPr>
          <a:xfrm>
            <a:off x="7807568" y="0"/>
            <a:ext cx="4384431" cy="3464169"/>
          </a:xfrm>
          <a:prstGeom prst="rect">
            <a:avLst/>
          </a:prstGeom>
        </p:spPr>
      </p:pic>
      <p:sp>
        <p:nvSpPr>
          <p:cNvPr id="16" name="Title 1"/>
          <p:cNvSpPr>
            <a:spLocks noGrp="1"/>
          </p:cNvSpPr>
          <p:nvPr>
            <p:ph type="ctrTitle" hasCustomPrompt="1"/>
          </p:nvPr>
        </p:nvSpPr>
        <p:spPr>
          <a:xfrm>
            <a:off x="347472" y="1850604"/>
            <a:ext cx="11503152" cy="910133"/>
          </a:xfrm>
        </p:spPr>
        <p:txBody>
          <a:bodyPr lIns="0" tIns="0" rIns="0" bIns="0" anchor="b">
            <a:noAutofit/>
          </a:bodyPr>
          <a:lstStyle>
            <a:lvl1pPr algn="l">
              <a:defRPr sz="4400" baseline="0">
                <a:solidFill>
                  <a:schemeClr val="bg1"/>
                </a:solidFill>
              </a:defRPr>
            </a:lvl1pPr>
          </a:lstStyle>
          <a:p>
            <a:r>
              <a:rPr lang="en-US" dirty="0"/>
              <a:t>&lt;Course Name as it Appears online&gt;</a:t>
            </a:r>
          </a:p>
        </p:txBody>
      </p:sp>
      <p:sp>
        <p:nvSpPr>
          <p:cNvPr id="17" name="Subtitle 2"/>
          <p:cNvSpPr>
            <a:spLocks noGrp="1"/>
          </p:cNvSpPr>
          <p:nvPr>
            <p:ph type="subTitle" idx="1" hasCustomPrompt="1"/>
          </p:nvPr>
        </p:nvSpPr>
        <p:spPr>
          <a:xfrm>
            <a:off x="347472" y="2940050"/>
            <a:ext cx="11503152" cy="488951"/>
          </a:xfrm>
        </p:spPr>
        <p:txBody>
          <a:bodyPr lIns="0" tIns="0" rIns="0" bIns="0" anchor="t">
            <a:noAutofit/>
          </a:bodyPr>
          <a:lstStyle>
            <a:lvl1pPr marL="0" indent="0" algn="l">
              <a:buNone/>
              <a:defRPr sz="2400">
                <a:solidFill>
                  <a:schemeClr val="bg1"/>
                </a:solidFill>
              </a:defRPr>
            </a:lvl1pPr>
            <a:lvl2pPr marL="544245" indent="0" algn="ctr">
              <a:buNone/>
              <a:defRPr>
                <a:solidFill>
                  <a:schemeClr val="tx1">
                    <a:tint val="75000"/>
                  </a:schemeClr>
                </a:solidFill>
              </a:defRPr>
            </a:lvl2pPr>
            <a:lvl3pPr marL="1088490" indent="0" algn="ctr">
              <a:buNone/>
              <a:defRPr>
                <a:solidFill>
                  <a:schemeClr val="tx1">
                    <a:tint val="75000"/>
                  </a:schemeClr>
                </a:solidFill>
              </a:defRPr>
            </a:lvl3pPr>
            <a:lvl4pPr marL="1632735" indent="0" algn="ctr">
              <a:buNone/>
              <a:defRPr>
                <a:solidFill>
                  <a:schemeClr val="tx1">
                    <a:tint val="75000"/>
                  </a:schemeClr>
                </a:solidFill>
              </a:defRPr>
            </a:lvl4pPr>
            <a:lvl5pPr marL="2176980" indent="0" algn="ctr">
              <a:buNone/>
              <a:defRPr>
                <a:solidFill>
                  <a:schemeClr val="tx1">
                    <a:tint val="75000"/>
                  </a:schemeClr>
                </a:solidFill>
              </a:defRPr>
            </a:lvl5pPr>
            <a:lvl6pPr marL="2721224" indent="0" algn="ctr">
              <a:buNone/>
              <a:defRPr>
                <a:solidFill>
                  <a:schemeClr val="tx1">
                    <a:tint val="75000"/>
                  </a:schemeClr>
                </a:solidFill>
              </a:defRPr>
            </a:lvl6pPr>
            <a:lvl7pPr marL="3265469" indent="0" algn="ctr">
              <a:buNone/>
              <a:defRPr>
                <a:solidFill>
                  <a:schemeClr val="tx1">
                    <a:tint val="75000"/>
                  </a:schemeClr>
                </a:solidFill>
              </a:defRPr>
            </a:lvl7pPr>
            <a:lvl8pPr marL="3809714" indent="0" algn="ctr">
              <a:buNone/>
              <a:defRPr>
                <a:solidFill>
                  <a:schemeClr val="tx1">
                    <a:tint val="75000"/>
                  </a:schemeClr>
                </a:solidFill>
              </a:defRPr>
            </a:lvl8pPr>
            <a:lvl9pPr marL="4353959" indent="0" algn="ctr">
              <a:buNone/>
              <a:defRPr>
                <a:solidFill>
                  <a:schemeClr val="tx1">
                    <a:tint val="75000"/>
                  </a:schemeClr>
                </a:solidFill>
              </a:defRPr>
            </a:lvl9pPr>
          </a:lstStyle>
          <a:p>
            <a:r>
              <a:rPr lang="en-US" dirty="0"/>
              <a:t>Presented by &lt;Name&gt;, &lt;Position&gt;</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472" y="241852"/>
            <a:ext cx="2048082" cy="629005"/>
          </a:xfrm>
          <a:prstGeom prst="rect">
            <a:avLst/>
          </a:prstGeom>
        </p:spPr>
      </p:pic>
      <p:sp>
        <p:nvSpPr>
          <p:cNvPr id="3" name="Picture Placeholder 2"/>
          <p:cNvSpPr>
            <a:spLocks noGrp="1"/>
          </p:cNvSpPr>
          <p:nvPr>
            <p:ph type="pic" sz="quarter" idx="11"/>
          </p:nvPr>
        </p:nvSpPr>
        <p:spPr>
          <a:xfrm>
            <a:off x="347663" y="3505200"/>
            <a:ext cx="1328737" cy="1449388"/>
          </a:xfrm>
        </p:spPr>
        <p:txBody>
          <a:bodyPr/>
          <a:lstStyle/>
          <a:p>
            <a:r>
              <a:rPr lang="en-US"/>
              <a:t>Click icon to add picture</a:t>
            </a:r>
          </a:p>
        </p:txBody>
      </p:sp>
      <p:sp>
        <p:nvSpPr>
          <p:cNvPr id="14" name="Text Placeholder 13"/>
          <p:cNvSpPr>
            <a:spLocks noGrp="1"/>
          </p:cNvSpPr>
          <p:nvPr>
            <p:ph type="body" sz="quarter" idx="12" hasCustomPrompt="1"/>
          </p:nvPr>
        </p:nvSpPr>
        <p:spPr>
          <a:xfrm>
            <a:off x="347663" y="5164014"/>
            <a:ext cx="1524000" cy="533400"/>
          </a:xfrm>
        </p:spPr>
        <p:txBody>
          <a:bodyPr/>
          <a:lstStyle>
            <a:lvl1pPr marL="147637" indent="0">
              <a:buNone/>
              <a:defRPr>
                <a:solidFill>
                  <a:schemeClr val="bg1"/>
                </a:solidFill>
              </a:defRPr>
            </a:lvl1pPr>
          </a:lstStyle>
          <a:p>
            <a:pPr lvl="0"/>
            <a:r>
              <a:rPr lang="en-US" dirty="0"/>
              <a:t>&lt;Date&gt;</a:t>
            </a: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t="66154" r="78365"/>
          <a:stretch/>
        </p:blipFill>
        <p:spPr>
          <a:xfrm>
            <a:off x="0" y="4536830"/>
            <a:ext cx="2637692" cy="2321169"/>
          </a:xfrm>
          <a:prstGeom prst="rect">
            <a:avLst/>
          </a:prstGeom>
        </p:spPr>
      </p:pic>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64038" b="49487"/>
          <a:stretch/>
        </p:blipFill>
        <p:spPr>
          <a:xfrm>
            <a:off x="7807568" y="0"/>
            <a:ext cx="4384431" cy="3464169"/>
          </a:xfrm>
          <a:prstGeom prst="rect">
            <a:avLst/>
          </a:prstGeom>
        </p:spPr>
      </p:pic>
      <p:pic>
        <p:nvPicPr>
          <p:cNvPr id="15" name="Picture 1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7472" y="241852"/>
            <a:ext cx="2048082" cy="629005"/>
          </a:xfrm>
          <a:prstGeom prst="rect">
            <a:avLst/>
          </a:prstGeom>
        </p:spPr>
      </p:pic>
    </p:spTree>
    <p:extLst>
      <p:ext uri="{BB962C8B-B14F-4D97-AF65-F5344CB8AC3E}">
        <p14:creationId xmlns:p14="http://schemas.microsoft.com/office/powerpoint/2010/main" val="2359798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14" name="Content Placeholder 2"/>
          <p:cNvSpPr>
            <a:spLocks noGrp="1"/>
          </p:cNvSpPr>
          <p:nvPr>
            <p:ph idx="1"/>
          </p:nvPr>
        </p:nvSpPr>
        <p:spPr>
          <a:xfrm>
            <a:off x="344424" y="1295400"/>
            <a:ext cx="5577840" cy="4800599"/>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Placeholder 1"/>
          <p:cNvSpPr>
            <a:spLocks noGrp="1"/>
          </p:cNvSpPr>
          <p:nvPr>
            <p:ph type="title"/>
          </p:nvPr>
        </p:nvSpPr>
        <p:spPr>
          <a:xfrm>
            <a:off x="344424" y="233463"/>
            <a:ext cx="11503152" cy="822960"/>
          </a:xfrm>
          <a:prstGeom prst="rect">
            <a:avLst/>
          </a:prstGeom>
        </p:spPr>
        <p:txBody>
          <a:bodyPr vert="horz" lIns="0" tIns="0" rIns="0" bIns="0" rtlCol="0" anchor="ctr" anchorCtr="0">
            <a:noAutofit/>
          </a:bodyPr>
          <a:lstStyle/>
          <a:p>
            <a:r>
              <a:rPr lang="en-US"/>
              <a:t>Click to edit Master title style</a:t>
            </a:r>
            <a:endParaRPr lang="en-US" dirty="0"/>
          </a:p>
        </p:txBody>
      </p:sp>
      <p:sp>
        <p:nvSpPr>
          <p:cNvPr id="17" name="Content Placeholder 2"/>
          <p:cNvSpPr>
            <a:spLocks noGrp="1"/>
          </p:cNvSpPr>
          <p:nvPr>
            <p:ph idx="15"/>
          </p:nvPr>
        </p:nvSpPr>
        <p:spPr>
          <a:xfrm>
            <a:off x="6269736" y="1295400"/>
            <a:ext cx="5577840" cy="4800599"/>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tx1"/>
                </a:solidFill>
                <a:latin typeface="+mn-lt"/>
                <a:ea typeface="+mn-ea"/>
                <a:cs typeface="+mn-cs"/>
              </a:defRPr>
            </a:lvl1pPr>
          </a:lstStyle>
          <a:p>
            <a:pPr algn="ctr"/>
            <a:fld id="{10602966-4F75-4792-AC02-C0ED32CB3F0C}" type="slidenum">
              <a:rPr lang="en-US" smtClean="0"/>
              <a:pPr algn="ctr"/>
              <a:t>‹#›</a:t>
            </a:fld>
            <a:endParaRPr lang="en-US" dirty="0"/>
          </a:p>
        </p:txBody>
      </p:sp>
      <p:sp>
        <p:nvSpPr>
          <p:cNvPr id="12" name="Rectangle 11"/>
          <p:cNvSpPr/>
          <p:nvPr/>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
        <p:nvSpPr>
          <p:cNvPr id="9" name="Rectangle 8"/>
          <p:cNvSpPr/>
          <p:nvPr userDrawn="1"/>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18" name="Picture 1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Tree>
    <p:extLst>
      <p:ext uri="{BB962C8B-B14F-4D97-AF65-F5344CB8AC3E}">
        <p14:creationId xmlns:p14="http://schemas.microsoft.com/office/powerpoint/2010/main" val="333752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14" name="Content Placeholder 2"/>
          <p:cNvSpPr>
            <a:spLocks noGrp="1"/>
          </p:cNvSpPr>
          <p:nvPr>
            <p:ph idx="1"/>
          </p:nvPr>
        </p:nvSpPr>
        <p:spPr>
          <a:xfrm>
            <a:off x="344424" y="1295400"/>
            <a:ext cx="3611880" cy="4800599"/>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Placeholder 1"/>
          <p:cNvSpPr>
            <a:spLocks noGrp="1"/>
          </p:cNvSpPr>
          <p:nvPr>
            <p:ph type="title"/>
          </p:nvPr>
        </p:nvSpPr>
        <p:spPr>
          <a:xfrm>
            <a:off x="344424" y="233463"/>
            <a:ext cx="11503152" cy="822960"/>
          </a:xfrm>
          <a:prstGeom prst="rect">
            <a:avLst/>
          </a:prstGeom>
        </p:spPr>
        <p:txBody>
          <a:bodyPr vert="horz" lIns="0" tIns="0" rIns="0" bIns="0" rtlCol="0" anchor="ctr" anchorCtr="0">
            <a:noAutofit/>
          </a:bodyPr>
          <a:lstStyle/>
          <a:p>
            <a:r>
              <a:rPr lang="en-US"/>
              <a:t>Click to edit Master title style</a:t>
            </a:r>
            <a:endParaRPr lang="en-US" dirty="0"/>
          </a:p>
        </p:txBody>
      </p:sp>
      <p:sp>
        <p:nvSpPr>
          <p:cNvPr id="17" name="Content Placeholder 2"/>
          <p:cNvSpPr>
            <a:spLocks noGrp="1"/>
          </p:cNvSpPr>
          <p:nvPr>
            <p:ph idx="15"/>
          </p:nvPr>
        </p:nvSpPr>
        <p:spPr>
          <a:xfrm>
            <a:off x="8235696" y="1295400"/>
            <a:ext cx="3611880" cy="4800599"/>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tx1"/>
                </a:solidFill>
                <a:latin typeface="+mn-lt"/>
                <a:ea typeface="+mn-ea"/>
                <a:cs typeface="+mn-cs"/>
              </a:defRPr>
            </a:lvl1pPr>
          </a:lstStyle>
          <a:p>
            <a:pPr algn="ctr"/>
            <a:fld id="{10602966-4F75-4792-AC02-C0ED32CB3F0C}" type="slidenum">
              <a:rPr lang="en-US" smtClean="0"/>
              <a:pPr algn="ctr"/>
              <a:t>‹#›</a:t>
            </a:fld>
            <a:endParaRPr lang="en-US" dirty="0"/>
          </a:p>
        </p:txBody>
      </p:sp>
      <p:sp>
        <p:nvSpPr>
          <p:cNvPr id="12" name="Content Placeholder 2"/>
          <p:cNvSpPr>
            <a:spLocks noGrp="1"/>
          </p:cNvSpPr>
          <p:nvPr>
            <p:ph idx="16"/>
          </p:nvPr>
        </p:nvSpPr>
        <p:spPr>
          <a:xfrm>
            <a:off x="4290060" y="1295400"/>
            <a:ext cx="3611880" cy="4800599"/>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Rectangle 12"/>
          <p:cNvSpPr/>
          <p:nvPr/>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8" name="Picture 1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
        <p:nvSpPr>
          <p:cNvPr id="10" name="Rectangle 9"/>
          <p:cNvSpPr/>
          <p:nvPr userDrawn="1"/>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20" name="Picture 1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Tree>
    <p:extLst>
      <p:ext uri="{BB962C8B-B14F-4D97-AF65-F5344CB8AC3E}">
        <p14:creationId xmlns:p14="http://schemas.microsoft.com/office/powerpoint/2010/main" val="2103484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8" name="Text Placeholder 2"/>
          <p:cNvSpPr>
            <a:spLocks noGrp="1"/>
          </p:cNvSpPr>
          <p:nvPr>
            <p:ph type="body" idx="13"/>
          </p:nvPr>
        </p:nvSpPr>
        <p:spPr>
          <a:xfrm>
            <a:off x="344424" y="1301752"/>
            <a:ext cx="5577840" cy="416629"/>
          </a:xfrm>
        </p:spPr>
        <p:txBody>
          <a:bodyPr vert="horz" lIns="0" tIns="0" rIns="0" bIns="0" rtlCol="0" anchor="ctr">
            <a:noAutofit/>
          </a:bodyPr>
          <a:lstStyle>
            <a:lvl1pPr>
              <a:defRPr lang="en-US" sz="2200" b="0" dirty="0" smtClean="0">
                <a:solidFill>
                  <a:schemeClr val="accent1"/>
                </a:solidFill>
              </a:defRPr>
            </a:lvl1pPr>
          </a:lstStyle>
          <a:p>
            <a:pPr marL="0" lvl="0" indent="0">
              <a:buNone/>
            </a:pPr>
            <a:r>
              <a:rPr lang="en-US"/>
              <a:t>Click to edit Master text styles</a:t>
            </a:r>
          </a:p>
        </p:txBody>
      </p:sp>
      <p:sp>
        <p:nvSpPr>
          <p:cNvPr id="14" name="Content Placeholder 2"/>
          <p:cNvSpPr>
            <a:spLocks noGrp="1"/>
          </p:cNvSpPr>
          <p:nvPr>
            <p:ph idx="1"/>
          </p:nvPr>
        </p:nvSpPr>
        <p:spPr>
          <a:xfrm>
            <a:off x="344424" y="1963709"/>
            <a:ext cx="5577840" cy="4132291"/>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Placeholder 1"/>
          <p:cNvSpPr>
            <a:spLocks noGrp="1"/>
          </p:cNvSpPr>
          <p:nvPr>
            <p:ph type="title"/>
          </p:nvPr>
        </p:nvSpPr>
        <p:spPr>
          <a:xfrm>
            <a:off x="344424" y="233463"/>
            <a:ext cx="11503152" cy="822960"/>
          </a:xfrm>
          <a:prstGeom prst="rect">
            <a:avLst/>
          </a:prstGeom>
        </p:spPr>
        <p:txBody>
          <a:bodyPr vert="horz" lIns="0" tIns="0" rIns="0" bIns="0" rtlCol="0" anchor="ctr" anchorCtr="0">
            <a:noAutofit/>
          </a:bodyPr>
          <a:lstStyle/>
          <a:p>
            <a:r>
              <a:rPr lang="en-US"/>
              <a:t>Click to edit Master title style</a:t>
            </a:r>
            <a:endParaRPr lang="en-US" dirty="0"/>
          </a:p>
        </p:txBody>
      </p:sp>
      <p:sp>
        <p:nvSpPr>
          <p:cNvPr id="16" name="Text Placeholder 2"/>
          <p:cNvSpPr>
            <a:spLocks noGrp="1"/>
          </p:cNvSpPr>
          <p:nvPr>
            <p:ph type="body" idx="14"/>
          </p:nvPr>
        </p:nvSpPr>
        <p:spPr>
          <a:xfrm>
            <a:off x="6269736" y="1301752"/>
            <a:ext cx="5577840" cy="416629"/>
          </a:xfrm>
        </p:spPr>
        <p:txBody>
          <a:bodyPr vert="horz" lIns="0" tIns="0" rIns="0" bIns="0" rtlCol="0" anchor="ctr">
            <a:noAutofit/>
          </a:bodyPr>
          <a:lstStyle>
            <a:lvl1pPr>
              <a:defRPr lang="en-US" sz="2200" b="0" dirty="0" smtClean="0">
                <a:solidFill>
                  <a:schemeClr val="accent1"/>
                </a:solidFill>
              </a:defRPr>
            </a:lvl1pPr>
          </a:lstStyle>
          <a:p>
            <a:pPr marL="0" lvl="0" indent="0">
              <a:buNone/>
            </a:pPr>
            <a:r>
              <a:rPr lang="en-US"/>
              <a:t>Click to edit Master text styles</a:t>
            </a:r>
          </a:p>
        </p:txBody>
      </p:sp>
      <p:sp>
        <p:nvSpPr>
          <p:cNvPr id="17" name="Content Placeholder 2"/>
          <p:cNvSpPr>
            <a:spLocks noGrp="1"/>
          </p:cNvSpPr>
          <p:nvPr>
            <p:ph idx="15"/>
          </p:nvPr>
        </p:nvSpPr>
        <p:spPr>
          <a:xfrm>
            <a:off x="6269736" y="1963709"/>
            <a:ext cx="5577840" cy="4132291"/>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tx1"/>
                </a:solidFill>
                <a:latin typeface="+mn-lt"/>
                <a:ea typeface="+mn-ea"/>
                <a:cs typeface="+mn-cs"/>
              </a:defRPr>
            </a:lvl1pPr>
          </a:lstStyle>
          <a:p>
            <a:pPr algn="ctr"/>
            <a:fld id="{10602966-4F75-4792-AC02-C0ED32CB3F0C}" type="slidenum">
              <a:rPr lang="en-US" smtClean="0"/>
              <a:pPr algn="ctr"/>
              <a:t>‹#›</a:t>
            </a:fld>
            <a:endParaRPr lang="en-US" dirty="0"/>
          </a:p>
        </p:txBody>
      </p:sp>
      <p:sp>
        <p:nvSpPr>
          <p:cNvPr id="18" name="Rectangle 17"/>
          <p:cNvSpPr/>
          <p:nvPr/>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9" name="Picture 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
        <p:nvSpPr>
          <p:cNvPr id="11" name="Rectangle 10"/>
          <p:cNvSpPr/>
          <p:nvPr userDrawn="1"/>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21" name="Picture 2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Tree>
    <p:extLst>
      <p:ext uri="{BB962C8B-B14F-4D97-AF65-F5344CB8AC3E}">
        <p14:creationId xmlns:p14="http://schemas.microsoft.com/office/powerpoint/2010/main" val="2159663239"/>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ool Intro Slide">
    <p:spTree>
      <p:nvGrpSpPr>
        <p:cNvPr id="1" name=""/>
        <p:cNvGrpSpPr/>
        <p:nvPr/>
      </p:nvGrpSpPr>
      <p:grpSpPr>
        <a:xfrm>
          <a:off x="0" y="0"/>
          <a:ext cx="0" cy="0"/>
          <a:chOff x="0" y="0"/>
          <a:chExt cx="0" cy="0"/>
        </a:xfrm>
      </p:grpSpPr>
      <p:sp>
        <p:nvSpPr>
          <p:cNvPr id="14" name="Content Placeholder 2"/>
          <p:cNvSpPr>
            <a:spLocks noGrp="1"/>
          </p:cNvSpPr>
          <p:nvPr>
            <p:ph idx="1"/>
          </p:nvPr>
        </p:nvSpPr>
        <p:spPr>
          <a:xfrm>
            <a:off x="344424" y="1289887"/>
            <a:ext cx="4523410" cy="4806114"/>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Placeholder 1"/>
          <p:cNvSpPr>
            <a:spLocks noGrp="1"/>
          </p:cNvSpPr>
          <p:nvPr>
            <p:ph type="title"/>
          </p:nvPr>
        </p:nvSpPr>
        <p:spPr>
          <a:xfrm>
            <a:off x="1463040" y="233463"/>
            <a:ext cx="10384536" cy="822960"/>
          </a:xfrm>
          <a:prstGeom prst="rect">
            <a:avLst/>
          </a:prstGeom>
        </p:spPr>
        <p:txBody>
          <a:bodyPr vert="horz" lIns="0" tIns="0" rIns="0" bIns="0" rtlCol="0" anchor="ctr" anchorCtr="0">
            <a:noAutofit/>
          </a:bodyPr>
          <a:lstStyle/>
          <a:p>
            <a:r>
              <a:rPr lang="en-US"/>
              <a:t>Click to edit Master title style</a:t>
            </a:r>
            <a:endParaRPr lang="en-US" dirty="0"/>
          </a:p>
        </p:txBody>
      </p:sp>
      <p:sp>
        <p:nvSpPr>
          <p:cNvPr id="17" name="Content Placeholder 2"/>
          <p:cNvSpPr>
            <a:spLocks noGrp="1"/>
          </p:cNvSpPr>
          <p:nvPr>
            <p:ph idx="15"/>
          </p:nvPr>
        </p:nvSpPr>
        <p:spPr>
          <a:xfrm>
            <a:off x="5325035" y="1289887"/>
            <a:ext cx="6522541" cy="4806114"/>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tx1"/>
                </a:solidFill>
                <a:latin typeface="+mn-lt"/>
                <a:ea typeface="+mn-ea"/>
                <a:cs typeface="+mn-cs"/>
              </a:defRPr>
            </a:lvl1pPr>
          </a:lstStyle>
          <a:p>
            <a:fld id="{9F2BF427-8F39-4434-85D0-0BB1A326892A}" type="slidenum">
              <a:rPr lang="en-US" smtClean="0">
                <a:solidFill>
                  <a:srgbClr val="FFFFFF">
                    <a:lumMod val="65000"/>
                  </a:srgbClr>
                </a:solidFill>
              </a:rPr>
              <a:pPr/>
              <a:t>‹#›</a:t>
            </a:fld>
            <a:endParaRPr lang="en-US">
              <a:solidFill>
                <a:srgbClr val="FFFFFF">
                  <a:lumMod val="65000"/>
                </a:srgbClr>
              </a:solidFill>
            </a:endParaRPr>
          </a:p>
        </p:txBody>
      </p:sp>
      <p:sp>
        <p:nvSpPr>
          <p:cNvPr id="18" name="Rectangle 17"/>
          <p:cNvSpPr/>
          <p:nvPr/>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9" name="Picture 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
        <p:nvSpPr>
          <p:cNvPr id="4" name="Picture Placeholder 3"/>
          <p:cNvSpPr>
            <a:spLocks noGrp="1"/>
          </p:cNvSpPr>
          <p:nvPr>
            <p:ph type="pic" sz="quarter" idx="16" hasCustomPrompt="1"/>
          </p:nvPr>
        </p:nvSpPr>
        <p:spPr>
          <a:xfrm>
            <a:off x="344489" y="233363"/>
            <a:ext cx="852300" cy="850643"/>
          </a:xfrm>
        </p:spPr>
        <p:txBody>
          <a:bodyPr/>
          <a:lstStyle>
            <a:lvl1pPr marL="147637" indent="0">
              <a:buNone/>
              <a:defRPr/>
            </a:lvl1pPr>
          </a:lstStyle>
          <a:p>
            <a:r>
              <a:rPr lang="en-US" dirty="0"/>
              <a:t>Icon here</a:t>
            </a:r>
          </a:p>
        </p:txBody>
      </p:sp>
    </p:spTree>
    <p:extLst>
      <p:ext uri="{BB962C8B-B14F-4D97-AF65-F5344CB8AC3E}">
        <p14:creationId xmlns:p14="http://schemas.microsoft.com/office/powerpoint/2010/main" val="1852043142"/>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ollow-Along Slide">
    <p:spTree>
      <p:nvGrpSpPr>
        <p:cNvPr id="1" name=""/>
        <p:cNvGrpSpPr/>
        <p:nvPr/>
      </p:nvGrpSpPr>
      <p:grpSpPr>
        <a:xfrm>
          <a:off x="0" y="0"/>
          <a:ext cx="0" cy="0"/>
          <a:chOff x="0" y="0"/>
          <a:chExt cx="0" cy="0"/>
        </a:xfrm>
      </p:grpSpPr>
      <p:sp>
        <p:nvSpPr>
          <p:cNvPr id="8" name="Text Placeholder 2"/>
          <p:cNvSpPr>
            <a:spLocks noGrp="1"/>
          </p:cNvSpPr>
          <p:nvPr>
            <p:ph type="body" idx="13"/>
          </p:nvPr>
        </p:nvSpPr>
        <p:spPr>
          <a:xfrm>
            <a:off x="344423" y="1301752"/>
            <a:ext cx="4523411" cy="465927"/>
          </a:xfrm>
        </p:spPr>
        <p:txBody>
          <a:bodyPr vert="horz" lIns="0" tIns="0" rIns="0" bIns="0" rtlCol="0" anchor="ctr">
            <a:noAutofit/>
          </a:bodyPr>
          <a:lstStyle>
            <a:lvl1pPr>
              <a:defRPr lang="en-US" sz="2200" b="0" dirty="0" smtClean="0">
                <a:solidFill>
                  <a:schemeClr val="accent1"/>
                </a:solidFill>
              </a:defRPr>
            </a:lvl1pPr>
          </a:lstStyle>
          <a:p>
            <a:pPr marL="0" lvl="0" indent="0">
              <a:buNone/>
            </a:pPr>
            <a:r>
              <a:rPr lang="en-US"/>
              <a:t>Click to edit Master text styles</a:t>
            </a:r>
          </a:p>
        </p:txBody>
      </p:sp>
      <p:sp>
        <p:nvSpPr>
          <p:cNvPr id="14" name="Content Placeholder 2"/>
          <p:cNvSpPr>
            <a:spLocks noGrp="1"/>
          </p:cNvSpPr>
          <p:nvPr>
            <p:ph idx="1"/>
          </p:nvPr>
        </p:nvSpPr>
        <p:spPr>
          <a:xfrm>
            <a:off x="344424" y="1963709"/>
            <a:ext cx="4523410" cy="4132291"/>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Placeholder 1"/>
          <p:cNvSpPr>
            <a:spLocks noGrp="1"/>
          </p:cNvSpPr>
          <p:nvPr>
            <p:ph type="title"/>
          </p:nvPr>
        </p:nvSpPr>
        <p:spPr>
          <a:xfrm>
            <a:off x="1196788" y="233463"/>
            <a:ext cx="10650788" cy="822960"/>
          </a:xfrm>
          <a:prstGeom prst="rect">
            <a:avLst/>
          </a:prstGeom>
        </p:spPr>
        <p:txBody>
          <a:bodyPr vert="horz" lIns="0" tIns="0" rIns="0" bIns="0" rtlCol="0" anchor="ctr" anchorCtr="0">
            <a:noAutofit/>
          </a:bodyPr>
          <a:lstStyle/>
          <a:p>
            <a:r>
              <a:rPr lang="en-US"/>
              <a:t>Click to edit Master title style</a:t>
            </a:r>
            <a:endParaRPr lang="en-US" dirty="0"/>
          </a:p>
        </p:txBody>
      </p:sp>
      <p:sp>
        <p:nvSpPr>
          <p:cNvPr id="16" name="Text Placeholder 2"/>
          <p:cNvSpPr>
            <a:spLocks noGrp="1"/>
          </p:cNvSpPr>
          <p:nvPr>
            <p:ph type="body" idx="14"/>
          </p:nvPr>
        </p:nvSpPr>
        <p:spPr>
          <a:xfrm>
            <a:off x="5184743" y="1301752"/>
            <a:ext cx="6662834" cy="465927"/>
          </a:xfrm>
        </p:spPr>
        <p:txBody>
          <a:bodyPr vert="horz" lIns="0" tIns="0" rIns="0" bIns="0" rtlCol="0" anchor="ctr">
            <a:noAutofit/>
          </a:bodyPr>
          <a:lstStyle>
            <a:lvl1pPr>
              <a:defRPr lang="en-US" sz="2200" b="0" dirty="0" smtClean="0">
                <a:solidFill>
                  <a:schemeClr val="accent1"/>
                </a:solidFill>
              </a:defRPr>
            </a:lvl1pPr>
          </a:lstStyle>
          <a:p>
            <a:pPr marL="0" lvl="0" indent="0">
              <a:buNone/>
            </a:pPr>
            <a:r>
              <a:rPr lang="en-US"/>
              <a:t>Click to edit Master text styles</a:t>
            </a:r>
          </a:p>
        </p:txBody>
      </p:sp>
      <p:sp>
        <p:nvSpPr>
          <p:cNvPr id="17" name="Content Placeholder 2"/>
          <p:cNvSpPr>
            <a:spLocks noGrp="1"/>
          </p:cNvSpPr>
          <p:nvPr>
            <p:ph idx="15"/>
          </p:nvPr>
        </p:nvSpPr>
        <p:spPr>
          <a:xfrm>
            <a:off x="5325035" y="1963709"/>
            <a:ext cx="6522541" cy="4132291"/>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tx1"/>
                </a:solidFill>
                <a:latin typeface="+mn-lt"/>
                <a:ea typeface="+mn-ea"/>
                <a:cs typeface="+mn-cs"/>
              </a:defRPr>
            </a:lvl1pPr>
          </a:lstStyle>
          <a:p>
            <a:fld id="{9F2BF427-8F39-4434-85D0-0BB1A326892A}" type="slidenum">
              <a:rPr lang="en-US" smtClean="0">
                <a:solidFill>
                  <a:srgbClr val="FFFFFF">
                    <a:lumMod val="65000"/>
                  </a:srgbClr>
                </a:solidFill>
              </a:rPr>
              <a:pPr/>
              <a:t>‹#›</a:t>
            </a:fld>
            <a:endParaRPr lang="en-US">
              <a:solidFill>
                <a:srgbClr val="FFFFFF">
                  <a:lumMod val="65000"/>
                </a:srgbClr>
              </a:solidFill>
            </a:endParaRPr>
          </a:p>
        </p:txBody>
      </p:sp>
      <p:sp>
        <p:nvSpPr>
          <p:cNvPr id="18" name="Rectangle 17"/>
          <p:cNvSpPr/>
          <p:nvPr/>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9" name="Picture 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22674" t="10821" r="23516" b="11338"/>
          <a:stretch/>
        </p:blipFill>
        <p:spPr>
          <a:xfrm>
            <a:off x="344422" y="233463"/>
            <a:ext cx="684277" cy="824883"/>
          </a:xfrm>
          <a:prstGeom prst="rect">
            <a:avLst/>
          </a:prstGeom>
        </p:spPr>
      </p:pic>
    </p:spTree>
    <p:extLst>
      <p:ext uri="{BB962C8B-B14F-4D97-AF65-F5344CB8AC3E}">
        <p14:creationId xmlns:p14="http://schemas.microsoft.com/office/powerpoint/2010/main" val="1129628899"/>
      </p:ext>
    </p:extLst>
  </p:cSld>
  <p:clrMapOvr>
    <a:masterClrMapping/>
  </p:clrMapOvr>
  <p:extLst mod="1">
    <p:ext uri="{DCECCB84-F9BA-43D5-87BE-67443E8EF086}">
      <p15:sldGuideLst xmlns:p15="http://schemas.microsoft.com/office/powerpoint/2012/main">
        <p15:guide id="1" orient="horz" pos="2160">
          <p15:clr>
            <a:srgbClr val="FBAE40"/>
          </p15:clr>
        </p15:guide>
        <p15:guide id="2" pos="30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ollow-Along Use Case Goals">
    <p:spTree>
      <p:nvGrpSpPr>
        <p:cNvPr id="1" name=""/>
        <p:cNvGrpSpPr/>
        <p:nvPr/>
      </p:nvGrpSpPr>
      <p:grpSpPr>
        <a:xfrm>
          <a:off x="0" y="0"/>
          <a:ext cx="0" cy="0"/>
          <a:chOff x="0" y="0"/>
          <a:chExt cx="0" cy="0"/>
        </a:xfrm>
      </p:grpSpPr>
      <p:sp>
        <p:nvSpPr>
          <p:cNvPr id="8" name="Text Placeholder 2"/>
          <p:cNvSpPr>
            <a:spLocks noGrp="1"/>
          </p:cNvSpPr>
          <p:nvPr>
            <p:ph type="body" idx="13" hasCustomPrompt="1"/>
          </p:nvPr>
        </p:nvSpPr>
        <p:spPr>
          <a:xfrm>
            <a:off x="344423" y="1301752"/>
            <a:ext cx="4523411" cy="465927"/>
          </a:xfrm>
        </p:spPr>
        <p:txBody>
          <a:bodyPr vert="horz" lIns="0" tIns="0" rIns="0" bIns="0" rtlCol="0" anchor="ctr">
            <a:noAutofit/>
          </a:bodyPr>
          <a:lstStyle>
            <a:lvl1pPr>
              <a:defRPr lang="en-US" sz="2200" b="0" dirty="0" smtClean="0">
                <a:solidFill>
                  <a:schemeClr val="accent1"/>
                </a:solidFill>
              </a:defRPr>
            </a:lvl1pPr>
          </a:lstStyle>
          <a:p>
            <a:pPr marL="0" lvl="0" indent="0">
              <a:buNone/>
            </a:pPr>
            <a:r>
              <a:rPr lang="en-US" dirty="0"/>
              <a:t>Click to enter Use Case header</a:t>
            </a:r>
          </a:p>
        </p:txBody>
      </p:sp>
      <p:sp>
        <p:nvSpPr>
          <p:cNvPr id="14" name="Content Placeholder 2"/>
          <p:cNvSpPr>
            <a:spLocks noGrp="1"/>
          </p:cNvSpPr>
          <p:nvPr>
            <p:ph idx="1"/>
          </p:nvPr>
        </p:nvSpPr>
        <p:spPr>
          <a:xfrm>
            <a:off x="344424" y="1828800"/>
            <a:ext cx="4523410" cy="1447800"/>
          </a:xfrm>
        </p:spPr>
        <p:txBody>
          <a:bodyPr>
            <a:normAutofit/>
          </a:bodyPr>
          <a:lstStyle>
            <a:lvl1pPr marL="147637" indent="0">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p:txBody>
      </p:sp>
      <p:sp>
        <p:nvSpPr>
          <p:cNvPr id="15" name="Title Placeholder 1"/>
          <p:cNvSpPr>
            <a:spLocks noGrp="1"/>
          </p:cNvSpPr>
          <p:nvPr>
            <p:ph type="title"/>
          </p:nvPr>
        </p:nvSpPr>
        <p:spPr>
          <a:xfrm>
            <a:off x="1196788" y="233463"/>
            <a:ext cx="10650788" cy="822960"/>
          </a:xfrm>
          <a:prstGeom prst="rect">
            <a:avLst/>
          </a:prstGeom>
        </p:spPr>
        <p:txBody>
          <a:bodyPr vert="horz" lIns="0" tIns="0" rIns="0" bIns="0" rtlCol="0" anchor="ctr" anchorCtr="0">
            <a:noAutofit/>
          </a:bodyPr>
          <a:lstStyle/>
          <a:p>
            <a:r>
              <a:rPr lang="en-US"/>
              <a:t>Click to edit Master title style</a:t>
            </a:r>
            <a:endParaRPr lang="en-US" dirty="0"/>
          </a:p>
        </p:txBody>
      </p:sp>
      <p:sp>
        <p:nvSpPr>
          <p:cNvPr id="16" name="Text Placeholder 2"/>
          <p:cNvSpPr>
            <a:spLocks noGrp="1"/>
          </p:cNvSpPr>
          <p:nvPr>
            <p:ph type="body" idx="14" hasCustomPrompt="1"/>
          </p:nvPr>
        </p:nvSpPr>
        <p:spPr>
          <a:xfrm>
            <a:off x="5181600" y="1301752"/>
            <a:ext cx="6665976" cy="465927"/>
          </a:xfrm>
        </p:spPr>
        <p:txBody>
          <a:bodyPr vert="horz" lIns="0" tIns="0" rIns="0" bIns="0" rtlCol="0" anchor="ctr">
            <a:noAutofit/>
          </a:bodyPr>
          <a:lstStyle>
            <a:lvl1pPr>
              <a:defRPr lang="en-US" sz="2200" b="0" dirty="0" smtClean="0">
                <a:solidFill>
                  <a:schemeClr val="accent1"/>
                </a:solidFill>
              </a:defRPr>
            </a:lvl1pPr>
          </a:lstStyle>
          <a:p>
            <a:pPr marL="0" lvl="0" indent="0">
              <a:buNone/>
            </a:pPr>
            <a:r>
              <a:rPr lang="en-US" dirty="0"/>
              <a:t>Click to enter Results header</a:t>
            </a:r>
          </a:p>
        </p:txBody>
      </p:sp>
      <p:sp>
        <p:nvSpPr>
          <p:cNvPr id="17" name="Content Placeholder 2"/>
          <p:cNvSpPr>
            <a:spLocks noGrp="1"/>
          </p:cNvSpPr>
          <p:nvPr>
            <p:ph idx="15"/>
          </p:nvPr>
        </p:nvSpPr>
        <p:spPr>
          <a:xfrm>
            <a:off x="5325035" y="1963709"/>
            <a:ext cx="6522541" cy="3215991"/>
          </a:xfrm>
        </p:spPr>
        <p:txBody>
          <a:bodyPr>
            <a:normAutofit/>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tx1"/>
                </a:solidFill>
                <a:latin typeface="+mn-lt"/>
                <a:ea typeface="+mn-ea"/>
                <a:cs typeface="+mn-cs"/>
              </a:defRPr>
            </a:lvl1pPr>
          </a:lstStyle>
          <a:p>
            <a:fld id="{9F2BF427-8F39-4434-85D0-0BB1A326892A}" type="slidenum">
              <a:rPr lang="en-US" smtClean="0">
                <a:solidFill>
                  <a:srgbClr val="FFFFFF">
                    <a:lumMod val="65000"/>
                  </a:srgbClr>
                </a:solidFill>
              </a:rPr>
              <a:pPr/>
              <a:t>‹#›</a:t>
            </a:fld>
            <a:endParaRPr lang="en-US">
              <a:solidFill>
                <a:srgbClr val="FFFFFF">
                  <a:lumMod val="65000"/>
                </a:srgbClr>
              </a:solidFill>
            </a:endParaRPr>
          </a:p>
        </p:txBody>
      </p:sp>
      <p:sp>
        <p:nvSpPr>
          <p:cNvPr id="18" name="Rectangle 17"/>
          <p:cNvSpPr/>
          <p:nvPr/>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9" name="Picture 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
        <p:nvSpPr>
          <p:cNvPr id="4" name="Text Placeholder 3"/>
          <p:cNvSpPr>
            <a:spLocks noGrp="1"/>
          </p:cNvSpPr>
          <p:nvPr>
            <p:ph type="body" sz="quarter" idx="16" hasCustomPrompt="1"/>
          </p:nvPr>
        </p:nvSpPr>
        <p:spPr>
          <a:xfrm>
            <a:off x="342900" y="5629275"/>
            <a:ext cx="11506200" cy="466726"/>
          </a:xfrm>
          <a:ln w="3175" cap="rnd">
            <a:solidFill>
              <a:schemeClr val="accent1"/>
            </a:solidFill>
          </a:ln>
        </p:spPr>
        <p:txBody>
          <a:bodyPr anchor="ctr" anchorCtr="1">
            <a:normAutofit/>
          </a:bodyPr>
          <a:lstStyle>
            <a:lvl1pPr marL="147637" indent="0">
              <a:buNone/>
              <a:defRPr>
                <a:solidFill>
                  <a:srgbClr val="0090C8"/>
                </a:solidFill>
              </a:defRPr>
            </a:lvl1pPr>
          </a:lstStyle>
          <a:p>
            <a:pPr lvl="0"/>
            <a:r>
              <a:rPr lang="en-US" dirty="0"/>
              <a:t>Click to enter inputs</a:t>
            </a:r>
          </a:p>
        </p:txBody>
      </p:sp>
      <p:sp>
        <p:nvSpPr>
          <p:cNvPr id="21" name="Text Placeholder 2"/>
          <p:cNvSpPr>
            <a:spLocks noGrp="1"/>
          </p:cNvSpPr>
          <p:nvPr>
            <p:ph type="body" idx="17" hasCustomPrompt="1"/>
          </p:nvPr>
        </p:nvSpPr>
        <p:spPr>
          <a:xfrm>
            <a:off x="342900" y="3344583"/>
            <a:ext cx="4523411" cy="465927"/>
          </a:xfrm>
        </p:spPr>
        <p:txBody>
          <a:bodyPr vert="horz" lIns="0" tIns="0" rIns="0" bIns="0" rtlCol="0" anchor="ctr">
            <a:noAutofit/>
          </a:bodyPr>
          <a:lstStyle>
            <a:lvl1pPr>
              <a:defRPr lang="en-US" sz="2200" b="0" dirty="0" smtClean="0">
                <a:solidFill>
                  <a:schemeClr val="accent1"/>
                </a:solidFill>
              </a:defRPr>
            </a:lvl1pPr>
          </a:lstStyle>
          <a:p>
            <a:pPr marL="0" lvl="0" indent="0">
              <a:buNone/>
            </a:pPr>
            <a:r>
              <a:rPr lang="en-US" dirty="0"/>
              <a:t>Click to enter Goals header</a:t>
            </a:r>
          </a:p>
        </p:txBody>
      </p:sp>
      <p:sp>
        <p:nvSpPr>
          <p:cNvPr id="22" name="Content Placeholder 2"/>
          <p:cNvSpPr>
            <a:spLocks noGrp="1"/>
          </p:cNvSpPr>
          <p:nvPr>
            <p:ph idx="18"/>
          </p:nvPr>
        </p:nvSpPr>
        <p:spPr>
          <a:xfrm>
            <a:off x="342901" y="3878494"/>
            <a:ext cx="4523410" cy="1554752"/>
          </a:xfrm>
        </p:spPr>
        <p:txBody>
          <a:bodyPr>
            <a:normAutofit/>
          </a:bodyPr>
          <a:lstStyle>
            <a:lvl1pPr marL="147637" indent="0">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p:txBody>
      </p:sp>
      <p:pic>
        <p:nvPicPr>
          <p:cNvPr id="24" name="Picture 23"/>
          <p:cNvPicPr>
            <a:picLocks noChangeAspect="1"/>
          </p:cNvPicPr>
          <p:nvPr/>
        </p:nvPicPr>
        <p:blipFill rotWithShape="1">
          <a:blip r:embed="rId4" cstate="print">
            <a:extLst>
              <a:ext uri="{28A0092B-C50C-407E-A947-70E740481C1C}">
                <a14:useLocalDpi xmlns:a14="http://schemas.microsoft.com/office/drawing/2010/main" val="0"/>
              </a:ext>
            </a:extLst>
          </a:blip>
          <a:srcRect l="22674" t="10821" r="23516" b="11338"/>
          <a:stretch/>
        </p:blipFill>
        <p:spPr>
          <a:xfrm>
            <a:off x="344422" y="233463"/>
            <a:ext cx="684277" cy="824883"/>
          </a:xfrm>
          <a:prstGeom prst="rect">
            <a:avLst/>
          </a:prstGeom>
        </p:spPr>
      </p:pic>
      <p:pic>
        <p:nvPicPr>
          <p:cNvPr id="23" name="Picture 22"/>
          <p:cNvPicPr>
            <a:picLocks noChangeAspect="1"/>
          </p:cNvPicPr>
          <p:nvPr userDrawn="1"/>
        </p:nvPicPr>
        <p:blipFill rotWithShape="1">
          <a:blip r:embed="rId4" cstate="print">
            <a:extLst>
              <a:ext uri="{28A0092B-C50C-407E-A947-70E740481C1C}">
                <a14:useLocalDpi xmlns:a14="http://schemas.microsoft.com/office/drawing/2010/main" val="0"/>
              </a:ext>
            </a:extLst>
          </a:blip>
          <a:srcRect l="22674" t="10821" r="23516" b="11338"/>
          <a:stretch/>
        </p:blipFill>
        <p:spPr>
          <a:xfrm>
            <a:off x="344422" y="233463"/>
            <a:ext cx="684277" cy="824883"/>
          </a:xfrm>
          <a:prstGeom prst="rect">
            <a:avLst/>
          </a:prstGeom>
        </p:spPr>
      </p:pic>
    </p:spTree>
    <p:extLst>
      <p:ext uri="{BB962C8B-B14F-4D97-AF65-F5344CB8AC3E}">
        <p14:creationId xmlns:p14="http://schemas.microsoft.com/office/powerpoint/2010/main" val="1392297726"/>
      </p:ext>
    </p:extLst>
  </p:cSld>
  <p:clrMapOvr>
    <a:masterClrMapping/>
  </p:clrMapOvr>
  <p:hf hdr="0" ftr="0" dt="0"/>
  <p:extLst mod="1">
    <p:ext uri="{DCECCB84-F9BA-43D5-87BE-67443E8EF086}">
      <p15:sldGuideLst xmlns:p15="http://schemas.microsoft.com/office/powerpoint/2012/main">
        <p15:guide id="1" orient="horz" pos="122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Exercise Slide">
    <p:spTree>
      <p:nvGrpSpPr>
        <p:cNvPr id="1" name=""/>
        <p:cNvGrpSpPr/>
        <p:nvPr/>
      </p:nvGrpSpPr>
      <p:grpSpPr>
        <a:xfrm>
          <a:off x="0" y="0"/>
          <a:ext cx="0" cy="0"/>
          <a:chOff x="0" y="0"/>
          <a:chExt cx="0" cy="0"/>
        </a:xfrm>
      </p:grpSpPr>
      <p:sp>
        <p:nvSpPr>
          <p:cNvPr id="8" name="Text Placeholder 2"/>
          <p:cNvSpPr>
            <a:spLocks noGrp="1"/>
          </p:cNvSpPr>
          <p:nvPr>
            <p:ph type="body" idx="13"/>
          </p:nvPr>
        </p:nvSpPr>
        <p:spPr>
          <a:xfrm>
            <a:off x="344423" y="1301752"/>
            <a:ext cx="4523411" cy="465927"/>
          </a:xfrm>
        </p:spPr>
        <p:txBody>
          <a:bodyPr vert="horz" lIns="0" tIns="0" rIns="0" bIns="0" rtlCol="0" anchor="ctr">
            <a:noAutofit/>
          </a:bodyPr>
          <a:lstStyle>
            <a:lvl1pPr>
              <a:defRPr lang="en-US" sz="2200" b="0" dirty="0" smtClean="0">
                <a:solidFill>
                  <a:schemeClr val="accent1"/>
                </a:solidFill>
              </a:defRPr>
            </a:lvl1pPr>
          </a:lstStyle>
          <a:p>
            <a:pPr marL="0" lvl="0" indent="0">
              <a:buNone/>
            </a:pPr>
            <a:r>
              <a:rPr lang="en-US"/>
              <a:t>Click to edit Master text styles</a:t>
            </a:r>
          </a:p>
        </p:txBody>
      </p:sp>
      <p:sp>
        <p:nvSpPr>
          <p:cNvPr id="14" name="Content Placeholder 2"/>
          <p:cNvSpPr>
            <a:spLocks noGrp="1"/>
          </p:cNvSpPr>
          <p:nvPr>
            <p:ph idx="1"/>
          </p:nvPr>
        </p:nvSpPr>
        <p:spPr>
          <a:xfrm>
            <a:off x="344424" y="1963709"/>
            <a:ext cx="4523410" cy="4132291"/>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Placeholder 1"/>
          <p:cNvSpPr>
            <a:spLocks noGrp="1"/>
          </p:cNvSpPr>
          <p:nvPr>
            <p:ph type="title"/>
          </p:nvPr>
        </p:nvSpPr>
        <p:spPr>
          <a:xfrm>
            <a:off x="1196788" y="233463"/>
            <a:ext cx="10650788" cy="822960"/>
          </a:xfrm>
          <a:prstGeom prst="rect">
            <a:avLst/>
          </a:prstGeom>
        </p:spPr>
        <p:txBody>
          <a:bodyPr vert="horz" lIns="0" tIns="0" rIns="0" bIns="0" rtlCol="0" anchor="ctr" anchorCtr="0">
            <a:noAutofit/>
          </a:bodyPr>
          <a:lstStyle/>
          <a:p>
            <a:r>
              <a:rPr lang="en-US"/>
              <a:t>Click to edit Master title style</a:t>
            </a:r>
            <a:endParaRPr lang="en-US" dirty="0"/>
          </a:p>
        </p:txBody>
      </p:sp>
      <p:sp>
        <p:nvSpPr>
          <p:cNvPr id="16" name="Text Placeholder 2"/>
          <p:cNvSpPr>
            <a:spLocks noGrp="1"/>
          </p:cNvSpPr>
          <p:nvPr>
            <p:ph type="body" idx="14"/>
          </p:nvPr>
        </p:nvSpPr>
        <p:spPr>
          <a:xfrm>
            <a:off x="5181600" y="1301752"/>
            <a:ext cx="6665976" cy="465927"/>
          </a:xfrm>
        </p:spPr>
        <p:txBody>
          <a:bodyPr vert="horz" lIns="0" tIns="0" rIns="0" bIns="0" rtlCol="0" anchor="ctr">
            <a:noAutofit/>
          </a:bodyPr>
          <a:lstStyle>
            <a:lvl1pPr>
              <a:defRPr lang="en-US" sz="2200" b="0" dirty="0" smtClean="0">
                <a:solidFill>
                  <a:schemeClr val="accent1"/>
                </a:solidFill>
              </a:defRPr>
            </a:lvl1pPr>
          </a:lstStyle>
          <a:p>
            <a:pPr marL="0" lvl="0" indent="0">
              <a:buNone/>
            </a:pPr>
            <a:r>
              <a:rPr lang="en-US"/>
              <a:t>Click to edit Master text styles</a:t>
            </a:r>
          </a:p>
        </p:txBody>
      </p:sp>
      <p:sp>
        <p:nvSpPr>
          <p:cNvPr id="17" name="Content Placeholder 2"/>
          <p:cNvSpPr>
            <a:spLocks noGrp="1"/>
          </p:cNvSpPr>
          <p:nvPr>
            <p:ph idx="15"/>
          </p:nvPr>
        </p:nvSpPr>
        <p:spPr>
          <a:xfrm>
            <a:off x="5325035" y="1963709"/>
            <a:ext cx="6522541" cy="4132291"/>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tx1"/>
                </a:solidFill>
                <a:latin typeface="+mn-lt"/>
                <a:ea typeface="+mn-ea"/>
                <a:cs typeface="+mn-cs"/>
              </a:defRPr>
            </a:lvl1pPr>
          </a:lstStyle>
          <a:p>
            <a:fld id="{9F2BF427-8F39-4434-85D0-0BB1A326892A}" type="slidenum">
              <a:rPr lang="en-US" smtClean="0">
                <a:solidFill>
                  <a:srgbClr val="FFFFFF">
                    <a:lumMod val="65000"/>
                  </a:srgbClr>
                </a:solidFill>
              </a:rPr>
              <a:pPr/>
              <a:t>‹#›</a:t>
            </a:fld>
            <a:endParaRPr lang="en-US">
              <a:solidFill>
                <a:srgbClr val="FFFFFF">
                  <a:lumMod val="65000"/>
                </a:srgbClr>
              </a:solidFill>
            </a:endParaRPr>
          </a:p>
        </p:txBody>
      </p:sp>
      <p:sp>
        <p:nvSpPr>
          <p:cNvPr id="18" name="Rectangle 17"/>
          <p:cNvSpPr/>
          <p:nvPr/>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9" name="Picture 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pic>
        <p:nvPicPr>
          <p:cNvPr id="2" name="Picture 1"/>
          <p:cNvPicPr>
            <a:picLocks noChangeAspect="1"/>
          </p:cNvPicPr>
          <p:nvPr/>
        </p:nvPicPr>
        <p:blipFill>
          <a:blip r:embed="rId4"/>
          <a:stretch>
            <a:fillRect/>
          </a:stretch>
        </p:blipFill>
        <p:spPr>
          <a:xfrm>
            <a:off x="344424" y="141580"/>
            <a:ext cx="554442" cy="970274"/>
          </a:xfrm>
          <a:prstGeom prst="rect">
            <a:avLst/>
          </a:prstGeom>
        </p:spPr>
      </p:pic>
    </p:spTree>
    <p:extLst>
      <p:ext uri="{BB962C8B-B14F-4D97-AF65-F5344CB8AC3E}">
        <p14:creationId xmlns:p14="http://schemas.microsoft.com/office/powerpoint/2010/main" val="2663296866"/>
      </p:ext>
    </p:extLst>
  </p:cSld>
  <p:clrMapOvr>
    <a:masterClrMapping/>
  </p:clrMapOvr>
  <p:extLst mod="1">
    <p:ext uri="{DCECCB84-F9BA-43D5-87BE-67443E8EF086}">
      <p15:sldGuideLst xmlns:p15="http://schemas.microsoft.com/office/powerpoint/2012/main">
        <p15:guide id="1" orient="horz" pos="326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Exercise Slide Inputs">
    <p:spTree>
      <p:nvGrpSpPr>
        <p:cNvPr id="1" name=""/>
        <p:cNvGrpSpPr/>
        <p:nvPr/>
      </p:nvGrpSpPr>
      <p:grpSpPr>
        <a:xfrm>
          <a:off x="0" y="0"/>
          <a:ext cx="0" cy="0"/>
          <a:chOff x="0" y="0"/>
          <a:chExt cx="0" cy="0"/>
        </a:xfrm>
      </p:grpSpPr>
      <p:sp>
        <p:nvSpPr>
          <p:cNvPr id="8" name="Text Placeholder 2"/>
          <p:cNvSpPr>
            <a:spLocks noGrp="1"/>
          </p:cNvSpPr>
          <p:nvPr>
            <p:ph type="body" idx="13"/>
          </p:nvPr>
        </p:nvSpPr>
        <p:spPr>
          <a:xfrm>
            <a:off x="344423" y="1301752"/>
            <a:ext cx="4523411" cy="465927"/>
          </a:xfrm>
        </p:spPr>
        <p:txBody>
          <a:bodyPr vert="horz" lIns="0" tIns="0" rIns="0" bIns="0" rtlCol="0" anchor="ctr">
            <a:noAutofit/>
          </a:bodyPr>
          <a:lstStyle>
            <a:lvl1pPr>
              <a:defRPr lang="en-US" sz="2200" b="0" dirty="0" smtClean="0">
                <a:solidFill>
                  <a:schemeClr val="accent1"/>
                </a:solidFill>
              </a:defRPr>
            </a:lvl1pPr>
          </a:lstStyle>
          <a:p>
            <a:pPr marL="0" lvl="0" indent="0">
              <a:buNone/>
            </a:pPr>
            <a:r>
              <a:rPr lang="en-US"/>
              <a:t>Click to edit Master text styles</a:t>
            </a:r>
          </a:p>
        </p:txBody>
      </p:sp>
      <p:sp>
        <p:nvSpPr>
          <p:cNvPr id="14" name="Content Placeholder 2"/>
          <p:cNvSpPr>
            <a:spLocks noGrp="1"/>
          </p:cNvSpPr>
          <p:nvPr>
            <p:ph idx="1"/>
          </p:nvPr>
        </p:nvSpPr>
        <p:spPr>
          <a:xfrm>
            <a:off x="344424" y="1963709"/>
            <a:ext cx="4523410" cy="3469537"/>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Placeholder 1"/>
          <p:cNvSpPr>
            <a:spLocks noGrp="1"/>
          </p:cNvSpPr>
          <p:nvPr>
            <p:ph type="title"/>
          </p:nvPr>
        </p:nvSpPr>
        <p:spPr>
          <a:xfrm>
            <a:off x="1196788" y="233463"/>
            <a:ext cx="10650788" cy="822960"/>
          </a:xfrm>
          <a:prstGeom prst="rect">
            <a:avLst/>
          </a:prstGeom>
        </p:spPr>
        <p:txBody>
          <a:bodyPr vert="horz" lIns="0" tIns="0" rIns="0" bIns="0" rtlCol="0" anchor="ctr" anchorCtr="0">
            <a:noAutofit/>
          </a:bodyPr>
          <a:lstStyle/>
          <a:p>
            <a:r>
              <a:rPr lang="en-US"/>
              <a:t>Click to edit Master title style</a:t>
            </a:r>
            <a:endParaRPr lang="en-US" dirty="0"/>
          </a:p>
        </p:txBody>
      </p:sp>
      <p:sp>
        <p:nvSpPr>
          <p:cNvPr id="16" name="Text Placeholder 2"/>
          <p:cNvSpPr>
            <a:spLocks noGrp="1"/>
          </p:cNvSpPr>
          <p:nvPr>
            <p:ph type="body" idx="14"/>
          </p:nvPr>
        </p:nvSpPr>
        <p:spPr>
          <a:xfrm>
            <a:off x="5181600" y="1301752"/>
            <a:ext cx="6665976" cy="465927"/>
          </a:xfrm>
        </p:spPr>
        <p:txBody>
          <a:bodyPr vert="horz" lIns="0" tIns="0" rIns="0" bIns="0" rtlCol="0" anchor="ctr">
            <a:noAutofit/>
          </a:bodyPr>
          <a:lstStyle>
            <a:lvl1pPr>
              <a:defRPr lang="en-US" sz="2200" b="0" dirty="0" smtClean="0">
                <a:solidFill>
                  <a:schemeClr val="accent1"/>
                </a:solidFill>
              </a:defRPr>
            </a:lvl1pPr>
          </a:lstStyle>
          <a:p>
            <a:pPr marL="0" lvl="0" indent="0">
              <a:buNone/>
            </a:pPr>
            <a:r>
              <a:rPr lang="en-US"/>
              <a:t>Click to edit Master text styles</a:t>
            </a:r>
          </a:p>
        </p:txBody>
      </p:sp>
      <p:sp>
        <p:nvSpPr>
          <p:cNvPr id="17" name="Content Placeholder 2"/>
          <p:cNvSpPr>
            <a:spLocks noGrp="1"/>
          </p:cNvSpPr>
          <p:nvPr>
            <p:ph idx="15"/>
          </p:nvPr>
        </p:nvSpPr>
        <p:spPr>
          <a:xfrm>
            <a:off x="5325035" y="1963709"/>
            <a:ext cx="6522541" cy="3469537"/>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tx1"/>
                </a:solidFill>
                <a:latin typeface="+mn-lt"/>
                <a:ea typeface="+mn-ea"/>
                <a:cs typeface="+mn-cs"/>
              </a:defRPr>
            </a:lvl1pPr>
          </a:lstStyle>
          <a:p>
            <a:fld id="{9F2BF427-8F39-4434-85D0-0BB1A326892A}" type="slidenum">
              <a:rPr lang="en-US" smtClean="0">
                <a:solidFill>
                  <a:srgbClr val="FFFFFF">
                    <a:lumMod val="65000"/>
                  </a:srgbClr>
                </a:solidFill>
              </a:rPr>
              <a:pPr/>
              <a:t>‹#›</a:t>
            </a:fld>
            <a:endParaRPr lang="en-US">
              <a:solidFill>
                <a:srgbClr val="FFFFFF">
                  <a:lumMod val="65000"/>
                </a:srgbClr>
              </a:solidFill>
            </a:endParaRPr>
          </a:p>
        </p:txBody>
      </p:sp>
      <p:sp>
        <p:nvSpPr>
          <p:cNvPr id="18" name="Rectangle 17"/>
          <p:cNvSpPr/>
          <p:nvPr/>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9" name="Picture 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pic>
        <p:nvPicPr>
          <p:cNvPr id="2" name="Picture 1"/>
          <p:cNvPicPr>
            <a:picLocks noChangeAspect="1"/>
          </p:cNvPicPr>
          <p:nvPr/>
        </p:nvPicPr>
        <p:blipFill>
          <a:blip r:embed="rId4"/>
          <a:stretch>
            <a:fillRect/>
          </a:stretch>
        </p:blipFill>
        <p:spPr>
          <a:xfrm>
            <a:off x="344424" y="141580"/>
            <a:ext cx="554442" cy="970274"/>
          </a:xfrm>
          <a:prstGeom prst="rect">
            <a:avLst/>
          </a:prstGeom>
        </p:spPr>
      </p:pic>
      <p:sp>
        <p:nvSpPr>
          <p:cNvPr id="4" name="Text Placeholder 3"/>
          <p:cNvSpPr>
            <a:spLocks noGrp="1"/>
          </p:cNvSpPr>
          <p:nvPr>
            <p:ph type="body" sz="quarter" idx="16" hasCustomPrompt="1"/>
          </p:nvPr>
        </p:nvSpPr>
        <p:spPr>
          <a:xfrm>
            <a:off x="342900" y="5629275"/>
            <a:ext cx="11506200" cy="466726"/>
          </a:xfrm>
          <a:ln w="3175" cap="rnd">
            <a:solidFill>
              <a:schemeClr val="accent1"/>
            </a:solidFill>
          </a:ln>
        </p:spPr>
        <p:txBody>
          <a:bodyPr anchor="ctr" anchorCtr="1">
            <a:normAutofit/>
          </a:bodyPr>
          <a:lstStyle>
            <a:lvl1pPr marL="147637" indent="0">
              <a:buNone/>
              <a:defRPr>
                <a:solidFill>
                  <a:srgbClr val="0090C8"/>
                </a:solidFill>
              </a:defRPr>
            </a:lvl1pPr>
          </a:lstStyle>
          <a:p>
            <a:pPr lvl="0"/>
            <a:r>
              <a:rPr lang="en-US" dirty="0"/>
              <a:t>Click to enter inputs</a:t>
            </a:r>
          </a:p>
        </p:txBody>
      </p:sp>
    </p:spTree>
    <p:extLst>
      <p:ext uri="{BB962C8B-B14F-4D97-AF65-F5344CB8AC3E}">
        <p14:creationId xmlns:p14="http://schemas.microsoft.com/office/powerpoint/2010/main" val="3424719130"/>
      </p:ext>
    </p:extLst>
  </p:cSld>
  <p:clrMapOvr>
    <a:masterClrMapping/>
  </p:clrMapOvr>
  <p:extLst mod="1">
    <p:ext uri="{DCECCB84-F9BA-43D5-87BE-67443E8EF086}">
      <p15:sldGuideLst xmlns:p15="http://schemas.microsoft.com/office/powerpoint/2012/main">
        <p15:guide id="1" orient="horz" pos="122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Exercise Slide No Left Header">
    <p:spTree>
      <p:nvGrpSpPr>
        <p:cNvPr id="1" name=""/>
        <p:cNvGrpSpPr/>
        <p:nvPr/>
      </p:nvGrpSpPr>
      <p:grpSpPr>
        <a:xfrm>
          <a:off x="0" y="0"/>
          <a:ext cx="0" cy="0"/>
          <a:chOff x="0" y="0"/>
          <a:chExt cx="0" cy="0"/>
        </a:xfrm>
      </p:grpSpPr>
      <p:sp>
        <p:nvSpPr>
          <p:cNvPr id="14" name="Content Placeholder 2"/>
          <p:cNvSpPr>
            <a:spLocks noGrp="1"/>
          </p:cNvSpPr>
          <p:nvPr>
            <p:ph idx="1"/>
          </p:nvPr>
        </p:nvSpPr>
        <p:spPr>
          <a:xfrm>
            <a:off x="344424" y="1301752"/>
            <a:ext cx="4523410" cy="4794247"/>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Placeholder 1"/>
          <p:cNvSpPr>
            <a:spLocks noGrp="1"/>
          </p:cNvSpPr>
          <p:nvPr>
            <p:ph type="title"/>
          </p:nvPr>
        </p:nvSpPr>
        <p:spPr>
          <a:xfrm>
            <a:off x="1196788" y="233463"/>
            <a:ext cx="10650788" cy="822960"/>
          </a:xfrm>
          <a:prstGeom prst="rect">
            <a:avLst/>
          </a:prstGeom>
        </p:spPr>
        <p:txBody>
          <a:bodyPr vert="horz" lIns="0" tIns="0" rIns="0" bIns="0" rtlCol="0" anchor="ctr" anchorCtr="0">
            <a:noAutofit/>
          </a:bodyPr>
          <a:lstStyle/>
          <a:p>
            <a:r>
              <a:rPr lang="en-US"/>
              <a:t>Click to edit Master title style</a:t>
            </a:r>
            <a:endParaRPr lang="en-US" dirty="0"/>
          </a:p>
        </p:txBody>
      </p:sp>
      <p:sp>
        <p:nvSpPr>
          <p:cNvPr id="16" name="Text Placeholder 2"/>
          <p:cNvSpPr>
            <a:spLocks noGrp="1"/>
          </p:cNvSpPr>
          <p:nvPr>
            <p:ph type="body" idx="14"/>
          </p:nvPr>
        </p:nvSpPr>
        <p:spPr>
          <a:xfrm>
            <a:off x="5181600" y="1301752"/>
            <a:ext cx="6665976" cy="465927"/>
          </a:xfrm>
        </p:spPr>
        <p:txBody>
          <a:bodyPr vert="horz" lIns="0" tIns="0" rIns="0" bIns="0" rtlCol="0" anchor="ctr">
            <a:noAutofit/>
          </a:bodyPr>
          <a:lstStyle>
            <a:lvl1pPr>
              <a:defRPr lang="en-US" sz="2200" b="0" dirty="0" smtClean="0">
                <a:solidFill>
                  <a:schemeClr val="accent1"/>
                </a:solidFill>
              </a:defRPr>
            </a:lvl1pPr>
          </a:lstStyle>
          <a:p>
            <a:pPr marL="0" lvl="0" indent="0">
              <a:buNone/>
            </a:pPr>
            <a:r>
              <a:rPr lang="en-US"/>
              <a:t>Click to edit Master text styles</a:t>
            </a:r>
          </a:p>
        </p:txBody>
      </p:sp>
      <p:sp>
        <p:nvSpPr>
          <p:cNvPr id="17" name="Content Placeholder 2"/>
          <p:cNvSpPr>
            <a:spLocks noGrp="1"/>
          </p:cNvSpPr>
          <p:nvPr>
            <p:ph idx="15"/>
          </p:nvPr>
        </p:nvSpPr>
        <p:spPr>
          <a:xfrm>
            <a:off x="5325035" y="1963709"/>
            <a:ext cx="6522541" cy="3469537"/>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tx1"/>
                </a:solidFill>
                <a:latin typeface="+mn-lt"/>
                <a:ea typeface="+mn-ea"/>
                <a:cs typeface="+mn-cs"/>
              </a:defRPr>
            </a:lvl1pPr>
          </a:lstStyle>
          <a:p>
            <a:fld id="{9F2BF427-8F39-4434-85D0-0BB1A326892A}" type="slidenum">
              <a:rPr lang="en-US" smtClean="0">
                <a:solidFill>
                  <a:srgbClr val="FFFFFF">
                    <a:lumMod val="65000"/>
                  </a:srgbClr>
                </a:solidFill>
              </a:rPr>
              <a:pPr/>
              <a:t>‹#›</a:t>
            </a:fld>
            <a:endParaRPr lang="en-US">
              <a:solidFill>
                <a:srgbClr val="FFFFFF">
                  <a:lumMod val="65000"/>
                </a:srgbClr>
              </a:solidFill>
            </a:endParaRPr>
          </a:p>
        </p:txBody>
      </p:sp>
      <p:sp>
        <p:nvSpPr>
          <p:cNvPr id="18" name="Rectangle 17"/>
          <p:cNvSpPr/>
          <p:nvPr/>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9" name="Picture 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pic>
        <p:nvPicPr>
          <p:cNvPr id="2" name="Picture 1"/>
          <p:cNvPicPr>
            <a:picLocks noChangeAspect="1"/>
          </p:cNvPicPr>
          <p:nvPr/>
        </p:nvPicPr>
        <p:blipFill>
          <a:blip r:embed="rId4"/>
          <a:stretch>
            <a:fillRect/>
          </a:stretch>
        </p:blipFill>
        <p:spPr>
          <a:xfrm>
            <a:off x="344424" y="141580"/>
            <a:ext cx="554442" cy="970274"/>
          </a:xfrm>
          <a:prstGeom prst="rect">
            <a:avLst/>
          </a:prstGeom>
        </p:spPr>
      </p:pic>
      <p:sp>
        <p:nvSpPr>
          <p:cNvPr id="4" name="Text Placeholder 3"/>
          <p:cNvSpPr>
            <a:spLocks noGrp="1"/>
          </p:cNvSpPr>
          <p:nvPr>
            <p:ph type="body" sz="quarter" idx="16" hasCustomPrompt="1"/>
          </p:nvPr>
        </p:nvSpPr>
        <p:spPr>
          <a:xfrm>
            <a:off x="5181600" y="5629275"/>
            <a:ext cx="6667500" cy="466726"/>
          </a:xfrm>
          <a:ln w="3175" cap="rnd">
            <a:solidFill>
              <a:schemeClr val="accent1"/>
            </a:solidFill>
          </a:ln>
        </p:spPr>
        <p:txBody>
          <a:bodyPr anchor="ctr" anchorCtr="1">
            <a:normAutofit/>
          </a:bodyPr>
          <a:lstStyle>
            <a:lvl1pPr marL="147637" indent="0">
              <a:buNone/>
              <a:defRPr>
                <a:solidFill>
                  <a:srgbClr val="0090C8"/>
                </a:solidFill>
              </a:defRPr>
            </a:lvl1pPr>
          </a:lstStyle>
          <a:p>
            <a:pPr lvl="0"/>
            <a:r>
              <a:rPr lang="en-US" dirty="0"/>
              <a:t>Click to enter inputs</a:t>
            </a:r>
          </a:p>
        </p:txBody>
      </p:sp>
    </p:spTree>
    <p:extLst>
      <p:ext uri="{BB962C8B-B14F-4D97-AF65-F5344CB8AC3E}">
        <p14:creationId xmlns:p14="http://schemas.microsoft.com/office/powerpoint/2010/main" val="1385106014"/>
      </p:ext>
    </p:extLst>
  </p:cSld>
  <p:clrMapOvr>
    <a:masterClrMapping/>
  </p:clrMapOvr>
  <p:extLst mod="1">
    <p:ext uri="{DCECCB84-F9BA-43D5-87BE-67443E8EF086}">
      <p15:sldGuideLst xmlns:p15="http://schemas.microsoft.com/office/powerpoint/2012/main">
        <p15:guide id="1" orient="horz" pos="122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Exercise Use Case Goals">
    <p:spTree>
      <p:nvGrpSpPr>
        <p:cNvPr id="1" name=""/>
        <p:cNvGrpSpPr/>
        <p:nvPr/>
      </p:nvGrpSpPr>
      <p:grpSpPr>
        <a:xfrm>
          <a:off x="0" y="0"/>
          <a:ext cx="0" cy="0"/>
          <a:chOff x="0" y="0"/>
          <a:chExt cx="0" cy="0"/>
        </a:xfrm>
      </p:grpSpPr>
      <p:sp>
        <p:nvSpPr>
          <p:cNvPr id="8" name="Text Placeholder 2"/>
          <p:cNvSpPr>
            <a:spLocks noGrp="1"/>
          </p:cNvSpPr>
          <p:nvPr>
            <p:ph type="body" idx="13" hasCustomPrompt="1"/>
          </p:nvPr>
        </p:nvSpPr>
        <p:spPr>
          <a:xfrm>
            <a:off x="344423" y="1301752"/>
            <a:ext cx="4523411" cy="465927"/>
          </a:xfrm>
        </p:spPr>
        <p:txBody>
          <a:bodyPr vert="horz" lIns="0" tIns="0" rIns="0" bIns="0" rtlCol="0" anchor="ctr">
            <a:noAutofit/>
          </a:bodyPr>
          <a:lstStyle>
            <a:lvl1pPr>
              <a:defRPr lang="en-US" sz="2200" b="0" dirty="0" smtClean="0">
                <a:solidFill>
                  <a:schemeClr val="accent1"/>
                </a:solidFill>
              </a:defRPr>
            </a:lvl1pPr>
          </a:lstStyle>
          <a:p>
            <a:pPr marL="0" lvl="0" indent="0">
              <a:buNone/>
            </a:pPr>
            <a:r>
              <a:rPr lang="en-US" dirty="0"/>
              <a:t>Click to enter Use Case header</a:t>
            </a:r>
          </a:p>
        </p:txBody>
      </p:sp>
      <p:sp>
        <p:nvSpPr>
          <p:cNvPr id="14" name="Content Placeholder 2"/>
          <p:cNvSpPr>
            <a:spLocks noGrp="1"/>
          </p:cNvSpPr>
          <p:nvPr>
            <p:ph idx="1"/>
          </p:nvPr>
        </p:nvSpPr>
        <p:spPr>
          <a:xfrm>
            <a:off x="344424" y="1828800"/>
            <a:ext cx="4523410" cy="1447800"/>
          </a:xfrm>
        </p:spPr>
        <p:txBody>
          <a:bodyPr>
            <a:normAutofit/>
          </a:bodyPr>
          <a:lstStyle>
            <a:lvl1pPr marL="147637" indent="0">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p:txBody>
      </p:sp>
      <p:sp>
        <p:nvSpPr>
          <p:cNvPr id="15" name="Title Placeholder 1"/>
          <p:cNvSpPr>
            <a:spLocks noGrp="1"/>
          </p:cNvSpPr>
          <p:nvPr>
            <p:ph type="title"/>
          </p:nvPr>
        </p:nvSpPr>
        <p:spPr>
          <a:xfrm>
            <a:off x="1196788" y="233463"/>
            <a:ext cx="10650788" cy="822960"/>
          </a:xfrm>
          <a:prstGeom prst="rect">
            <a:avLst/>
          </a:prstGeom>
        </p:spPr>
        <p:txBody>
          <a:bodyPr vert="horz" lIns="0" tIns="0" rIns="0" bIns="0" rtlCol="0" anchor="ctr" anchorCtr="0">
            <a:noAutofit/>
          </a:bodyPr>
          <a:lstStyle/>
          <a:p>
            <a:r>
              <a:rPr lang="en-US"/>
              <a:t>Click to edit Master title style</a:t>
            </a:r>
            <a:endParaRPr lang="en-US" dirty="0"/>
          </a:p>
        </p:txBody>
      </p:sp>
      <p:sp>
        <p:nvSpPr>
          <p:cNvPr id="16" name="Text Placeholder 2"/>
          <p:cNvSpPr>
            <a:spLocks noGrp="1"/>
          </p:cNvSpPr>
          <p:nvPr>
            <p:ph type="body" idx="14" hasCustomPrompt="1"/>
          </p:nvPr>
        </p:nvSpPr>
        <p:spPr>
          <a:xfrm>
            <a:off x="5181600" y="1301752"/>
            <a:ext cx="6665976" cy="465927"/>
          </a:xfrm>
        </p:spPr>
        <p:txBody>
          <a:bodyPr vert="horz" lIns="0" tIns="0" rIns="0" bIns="0" rtlCol="0" anchor="ctr">
            <a:noAutofit/>
          </a:bodyPr>
          <a:lstStyle>
            <a:lvl1pPr>
              <a:defRPr lang="en-US" sz="2200" b="0" dirty="0" smtClean="0">
                <a:solidFill>
                  <a:schemeClr val="accent1"/>
                </a:solidFill>
              </a:defRPr>
            </a:lvl1pPr>
          </a:lstStyle>
          <a:p>
            <a:pPr marL="0" lvl="0" indent="0">
              <a:buNone/>
            </a:pPr>
            <a:r>
              <a:rPr lang="en-US" dirty="0"/>
              <a:t>Click to enter Results header</a:t>
            </a:r>
          </a:p>
        </p:txBody>
      </p:sp>
      <p:sp>
        <p:nvSpPr>
          <p:cNvPr id="17" name="Content Placeholder 2"/>
          <p:cNvSpPr>
            <a:spLocks noGrp="1"/>
          </p:cNvSpPr>
          <p:nvPr>
            <p:ph idx="15"/>
          </p:nvPr>
        </p:nvSpPr>
        <p:spPr>
          <a:xfrm>
            <a:off x="5325035" y="1963709"/>
            <a:ext cx="6522541" cy="3215991"/>
          </a:xfrm>
        </p:spPr>
        <p:txBody>
          <a:bodyPr>
            <a:normAutofit/>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tx1"/>
                </a:solidFill>
                <a:latin typeface="+mn-lt"/>
                <a:ea typeface="+mn-ea"/>
                <a:cs typeface="+mn-cs"/>
              </a:defRPr>
            </a:lvl1pPr>
          </a:lstStyle>
          <a:p>
            <a:fld id="{9F2BF427-8F39-4434-85D0-0BB1A326892A}" type="slidenum">
              <a:rPr lang="en-US" smtClean="0">
                <a:solidFill>
                  <a:srgbClr val="FFFFFF">
                    <a:lumMod val="65000"/>
                  </a:srgbClr>
                </a:solidFill>
              </a:rPr>
              <a:pPr/>
              <a:t>‹#›</a:t>
            </a:fld>
            <a:endParaRPr lang="en-US">
              <a:solidFill>
                <a:srgbClr val="FFFFFF">
                  <a:lumMod val="65000"/>
                </a:srgbClr>
              </a:solidFill>
            </a:endParaRPr>
          </a:p>
        </p:txBody>
      </p:sp>
      <p:sp>
        <p:nvSpPr>
          <p:cNvPr id="18" name="Rectangle 17"/>
          <p:cNvSpPr/>
          <p:nvPr/>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9" name="Picture 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
        <p:nvSpPr>
          <p:cNvPr id="4" name="Text Placeholder 3"/>
          <p:cNvSpPr>
            <a:spLocks noGrp="1"/>
          </p:cNvSpPr>
          <p:nvPr>
            <p:ph type="body" sz="quarter" idx="16" hasCustomPrompt="1"/>
          </p:nvPr>
        </p:nvSpPr>
        <p:spPr>
          <a:xfrm>
            <a:off x="342900" y="5629275"/>
            <a:ext cx="11506200" cy="466726"/>
          </a:xfrm>
          <a:ln w="3175" cap="rnd">
            <a:solidFill>
              <a:schemeClr val="accent1"/>
            </a:solidFill>
          </a:ln>
        </p:spPr>
        <p:txBody>
          <a:bodyPr anchor="ctr" anchorCtr="1">
            <a:normAutofit/>
          </a:bodyPr>
          <a:lstStyle>
            <a:lvl1pPr marL="147637" indent="0">
              <a:buNone/>
              <a:defRPr>
                <a:solidFill>
                  <a:srgbClr val="0090C8"/>
                </a:solidFill>
              </a:defRPr>
            </a:lvl1pPr>
          </a:lstStyle>
          <a:p>
            <a:pPr lvl="0"/>
            <a:r>
              <a:rPr lang="en-US" dirty="0"/>
              <a:t>Click to enter inputs</a:t>
            </a:r>
          </a:p>
        </p:txBody>
      </p:sp>
      <p:sp>
        <p:nvSpPr>
          <p:cNvPr id="21" name="Text Placeholder 2"/>
          <p:cNvSpPr>
            <a:spLocks noGrp="1"/>
          </p:cNvSpPr>
          <p:nvPr>
            <p:ph type="body" idx="17" hasCustomPrompt="1"/>
          </p:nvPr>
        </p:nvSpPr>
        <p:spPr>
          <a:xfrm>
            <a:off x="342900" y="3344583"/>
            <a:ext cx="4523411" cy="465927"/>
          </a:xfrm>
        </p:spPr>
        <p:txBody>
          <a:bodyPr vert="horz" lIns="0" tIns="0" rIns="0" bIns="0" rtlCol="0" anchor="ctr">
            <a:noAutofit/>
          </a:bodyPr>
          <a:lstStyle>
            <a:lvl1pPr>
              <a:defRPr lang="en-US" sz="2200" b="0" dirty="0" smtClean="0">
                <a:solidFill>
                  <a:schemeClr val="accent1"/>
                </a:solidFill>
              </a:defRPr>
            </a:lvl1pPr>
          </a:lstStyle>
          <a:p>
            <a:pPr marL="0" lvl="0" indent="0">
              <a:buNone/>
            </a:pPr>
            <a:r>
              <a:rPr lang="en-US" dirty="0"/>
              <a:t>Click to enter Goals header</a:t>
            </a:r>
          </a:p>
        </p:txBody>
      </p:sp>
      <p:sp>
        <p:nvSpPr>
          <p:cNvPr id="22" name="Content Placeholder 2"/>
          <p:cNvSpPr>
            <a:spLocks noGrp="1"/>
          </p:cNvSpPr>
          <p:nvPr>
            <p:ph idx="18"/>
          </p:nvPr>
        </p:nvSpPr>
        <p:spPr>
          <a:xfrm>
            <a:off x="342901" y="3878494"/>
            <a:ext cx="4523410" cy="1554752"/>
          </a:xfrm>
        </p:spPr>
        <p:txBody>
          <a:bodyPr>
            <a:normAutofit/>
          </a:bodyPr>
          <a:lstStyle>
            <a:lvl1pPr marL="147637" indent="0">
              <a:buClr>
                <a:schemeClr val="accent1"/>
              </a:buClr>
              <a:buNone/>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p:txBody>
      </p:sp>
      <p:pic>
        <p:nvPicPr>
          <p:cNvPr id="23" name="Picture 22"/>
          <p:cNvPicPr>
            <a:picLocks noChangeAspect="1"/>
          </p:cNvPicPr>
          <p:nvPr/>
        </p:nvPicPr>
        <p:blipFill>
          <a:blip r:embed="rId4"/>
          <a:stretch>
            <a:fillRect/>
          </a:stretch>
        </p:blipFill>
        <p:spPr>
          <a:xfrm>
            <a:off x="344424" y="141580"/>
            <a:ext cx="554442" cy="970274"/>
          </a:xfrm>
          <a:prstGeom prst="rect">
            <a:avLst/>
          </a:prstGeom>
        </p:spPr>
      </p:pic>
      <p:pic>
        <p:nvPicPr>
          <p:cNvPr id="24" name="Picture 23"/>
          <p:cNvPicPr>
            <a:picLocks noChangeAspect="1"/>
          </p:cNvPicPr>
          <p:nvPr userDrawn="1"/>
        </p:nvPicPr>
        <p:blipFill>
          <a:blip r:embed="rId4"/>
          <a:stretch>
            <a:fillRect/>
          </a:stretch>
        </p:blipFill>
        <p:spPr>
          <a:xfrm>
            <a:off x="344424" y="141580"/>
            <a:ext cx="554442" cy="970274"/>
          </a:xfrm>
          <a:prstGeom prst="rect">
            <a:avLst/>
          </a:prstGeom>
        </p:spPr>
      </p:pic>
    </p:spTree>
    <p:extLst>
      <p:ext uri="{BB962C8B-B14F-4D97-AF65-F5344CB8AC3E}">
        <p14:creationId xmlns:p14="http://schemas.microsoft.com/office/powerpoint/2010/main" val="955485628"/>
      </p:ext>
    </p:extLst>
  </p:cSld>
  <p:clrMapOvr>
    <a:masterClrMapping/>
  </p:clrMapOvr>
  <p:hf hdr="0" ftr="0" dt="0"/>
  <p:extLst mod="1">
    <p:ext uri="{DCECCB84-F9BA-43D5-87BE-67443E8EF086}">
      <p15:sldGuideLst xmlns:p15="http://schemas.microsoft.com/office/powerpoint/2012/main">
        <p15:guide id="1" orient="horz" pos="122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4966386" y="791154"/>
            <a:ext cx="7225614" cy="6066846"/>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2900" y="241852"/>
            <a:ext cx="2048256" cy="629059"/>
          </a:xfrm>
          <a:prstGeom prst="rect">
            <a:avLst/>
          </a:prstGeom>
        </p:spPr>
      </p:pic>
      <p:sp>
        <p:nvSpPr>
          <p:cNvPr id="8" name="Title 1"/>
          <p:cNvSpPr>
            <a:spLocks noGrp="1"/>
          </p:cNvSpPr>
          <p:nvPr>
            <p:ph type="ctrTitle" hasCustomPrompt="1"/>
          </p:nvPr>
        </p:nvSpPr>
        <p:spPr>
          <a:xfrm>
            <a:off x="347472" y="1850604"/>
            <a:ext cx="11503152" cy="910133"/>
          </a:xfrm>
        </p:spPr>
        <p:txBody>
          <a:bodyPr lIns="0" tIns="0" rIns="0" bIns="0" anchor="b">
            <a:noAutofit/>
          </a:bodyPr>
          <a:lstStyle>
            <a:lvl1pPr algn="l">
              <a:defRPr sz="4400" baseline="0">
                <a:solidFill>
                  <a:schemeClr val="tx2"/>
                </a:solidFill>
                <a:latin typeface="+mn-lt"/>
              </a:defRPr>
            </a:lvl1pPr>
          </a:lstStyle>
          <a:p>
            <a:r>
              <a:rPr lang="en-US" dirty="0"/>
              <a:t>&lt;Course Name as it Appears online&gt;</a:t>
            </a:r>
          </a:p>
        </p:txBody>
      </p:sp>
      <p:sp>
        <p:nvSpPr>
          <p:cNvPr id="9" name="Subtitle 2"/>
          <p:cNvSpPr>
            <a:spLocks noGrp="1"/>
          </p:cNvSpPr>
          <p:nvPr>
            <p:ph type="subTitle" idx="1" hasCustomPrompt="1"/>
          </p:nvPr>
        </p:nvSpPr>
        <p:spPr>
          <a:xfrm>
            <a:off x="347472" y="2940050"/>
            <a:ext cx="11503152" cy="488951"/>
          </a:xfrm>
        </p:spPr>
        <p:txBody>
          <a:bodyPr lIns="0" tIns="0" rIns="0" bIns="0" anchor="t">
            <a:noAutofit/>
          </a:bodyPr>
          <a:lstStyle>
            <a:lvl1pPr marL="0" indent="0" algn="l">
              <a:buNone/>
              <a:defRPr sz="2400">
                <a:solidFill>
                  <a:schemeClr val="tx2"/>
                </a:solidFill>
                <a:latin typeface="+mn-lt"/>
              </a:defRPr>
            </a:lvl1pPr>
            <a:lvl2pPr marL="544245" indent="0" algn="ctr">
              <a:buNone/>
              <a:defRPr>
                <a:solidFill>
                  <a:schemeClr val="tx1">
                    <a:tint val="75000"/>
                  </a:schemeClr>
                </a:solidFill>
              </a:defRPr>
            </a:lvl2pPr>
            <a:lvl3pPr marL="1088490" indent="0" algn="ctr">
              <a:buNone/>
              <a:defRPr>
                <a:solidFill>
                  <a:schemeClr val="tx1">
                    <a:tint val="75000"/>
                  </a:schemeClr>
                </a:solidFill>
              </a:defRPr>
            </a:lvl3pPr>
            <a:lvl4pPr marL="1632735" indent="0" algn="ctr">
              <a:buNone/>
              <a:defRPr>
                <a:solidFill>
                  <a:schemeClr val="tx1">
                    <a:tint val="75000"/>
                  </a:schemeClr>
                </a:solidFill>
              </a:defRPr>
            </a:lvl4pPr>
            <a:lvl5pPr marL="2176980" indent="0" algn="ctr">
              <a:buNone/>
              <a:defRPr>
                <a:solidFill>
                  <a:schemeClr val="tx1">
                    <a:tint val="75000"/>
                  </a:schemeClr>
                </a:solidFill>
              </a:defRPr>
            </a:lvl5pPr>
            <a:lvl6pPr marL="2721224" indent="0" algn="ctr">
              <a:buNone/>
              <a:defRPr>
                <a:solidFill>
                  <a:schemeClr val="tx1">
                    <a:tint val="75000"/>
                  </a:schemeClr>
                </a:solidFill>
              </a:defRPr>
            </a:lvl6pPr>
            <a:lvl7pPr marL="3265469" indent="0" algn="ctr">
              <a:buNone/>
              <a:defRPr>
                <a:solidFill>
                  <a:schemeClr val="tx1">
                    <a:tint val="75000"/>
                  </a:schemeClr>
                </a:solidFill>
              </a:defRPr>
            </a:lvl7pPr>
            <a:lvl8pPr marL="3809714" indent="0" algn="ctr">
              <a:buNone/>
              <a:defRPr>
                <a:solidFill>
                  <a:schemeClr val="tx1">
                    <a:tint val="75000"/>
                  </a:schemeClr>
                </a:solidFill>
              </a:defRPr>
            </a:lvl8pPr>
            <a:lvl9pPr marL="4353959" indent="0" algn="ctr">
              <a:buNone/>
              <a:defRPr>
                <a:solidFill>
                  <a:schemeClr val="tx1">
                    <a:tint val="75000"/>
                  </a:schemeClr>
                </a:solidFill>
              </a:defRPr>
            </a:lvl9pPr>
          </a:lstStyle>
          <a:p>
            <a:r>
              <a:rPr lang="en-US" dirty="0"/>
              <a:t>Presented by &lt;Name&gt;, &lt;Position&gt;</a:t>
            </a:r>
          </a:p>
        </p:txBody>
      </p:sp>
      <p:sp>
        <p:nvSpPr>
          <p:cNvPr id="11" name="Picture Placeholder 2"/>
          <p:cNvSpPr>
            <a:spLocks noGrp="1"/>
          </p:cNvSpPr>
          <p:nvPr>
            <p:ph type="pic" sz="quarter" idx="11"/>
          </p:nvPr>
        </p:nvSpPr>
        <p:spPr>
          <a:xfrm>
            <a:off x="347663" y="3505200"/>
            <a:ext cx="1328737" cy="1449388"/>
          </a:xfrm>
        </p:spPr>
        <p:txBody>
          <a:bodyPr/>
          <a:lstStyle>
            <a:lvl1pPr>
              <a:defRPr>
                <a:solidFill>
                  <a:schemeClr val="tx2"/>
                </a:solidFill>
                <a:latin typeface="+mn-lt"/>
              </a:defRPr>
            </a:lvl1pPr>
          </a:lstStyle>
          <a:p>
            <a:r>
              <a:rPr lang="en-US"/>
              <a:t>Click icon to add picture</a:t>
            </a:r>
          </a:p>
        </p:txBody>
      </p:sp>
      <p:sp>
        <p:nvSpPr>
          <p:cNvPr id="12" name="Text Placeholder 13"/>
          <p:cNvSpPr>
            <a:spLocks noGrp="1"/>
          </p:cNvSpPr>
          <p:nvPr>
            <p:ph type="body" sz="quarter" idx="12" hasCustomPrompt="1"/>
          </p:nvPr>
        </p:nvSpPr>
        <p:spPr>
          <a:xfrm>
            <a:off x="347663" y="5164014"/>
            <a:ext cx="1524000" cy="533400"/>
          </a:xfrm>
        </p:spPr>
        <p:txBody>
          <a:bodyPr/>
          <a:lstStyle>
            <a:lvl1pPr marL="147637" indent="0">
              <a:buNone/>
              <a:defRPr>
                <a:solidFill>
                  <a:schemeClr val="tx2"/>
                </a:solidFill>
                <a:latin typeface="+mn-lt"/>
              </a:defRPr>
            </a:lvl1pPr>
          </a:lstStyle>
          <a:p>
            <a:pPr lvl="0"/>
            <a:r>
              <a:rPr lang="en-US" dirty="0"/>
              <a:t>&lt;Date&gt;</a:t>
            </a:r>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966386" y="791154"/>
            <a:ext cx="7225614" cy="6066846"/>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2900" y="241852"/>
            <a:ext cx="2048256" cy="629059"/>
          </a:xfrm>
          <a:prstGeom prst="rect">
            <a:avLst/>
          </a:prstGeom>
        </p:spPr>
      </p:pic>
    </p:spTree>
    <p:extLst>
      <p:ext uri="{BB962C8B-B14F-4D97-AF65-F5344CB8AC3E}">
        <p14:creationId xmlns:p14="http://schemas.microsoft.com/office/powerpoint/2010/main" val="12795795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op/Bottom Tool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45948" y="233463"/>
            <a:ext cx="11500104" cy="822960"/>
          </a:xfrm>
          <a:prstGeom prst="rect">
            <a:avLst/>
          </a:prstGeom>
        </p:spPr>
        <p:txBody>
          <a:bodyPr vert="horz" lIns="0" tIns="0" rIns="0" bIns="0" rtlCol="0" anchor="ctr" anchorCtr="0">
            <a:noAutofit/>
          </a:bodyPr>
          <a:lstStyle>
            <a:lvl1pPr>
              <a:defRPr lang="en-US" dirty="0"/>
            </a:lvl1pPr>
          </a:lstStyle>
          <a:p>
            <a:pPr lvl="0"/>
            <a:r>
              <a:rPr lang="en-US"/>
              <a:t>Click to edit Master title style</a:t>
            </a:r>
            <a:endParaRPr lang="en-US" dirty="0"/>
          </a:p>
        </p:txBody>
      </p:sp>
      <p:sp>
        <p:nvSpPr>
          <p:cNvPr id="13" name="Slide Number Placeholder 6"/>
          <p:cNvSpPr>
            <a:spLocks noGrp="1"/>
          </p:cNvSpPr>
          <p:nvPr>
            <p:ph type="sldNum" sz="quarter" idx="4"/>
          </p:nvPr>
        </p:nvSpPr>
        <p:spPr>
          <a:xfrm>
            <a:off x="5980461" y="6544455"/>
            <a:ext cx="231079" cy="313545"/>
          </a:xfrm>
          <a:prstGeom prst="rect">
            <a:avLst/>
          </a:prstGeom>
        </p:spPr>
        <p:txBody>
          <a:bodyPr lIns="0" tIns="0" rIns="0" bIns="0"/>
          <a:lstStyle>
            <a:lvl1pPr>
              <a:defRPr lang="en-US" sz="700" kern="1200" smtClean="0">
                <a:solidFill>
                  <a:schemeClr val="tx1"/>
                </a:solidFill>
                <a:latin typeface="+mn-lt"/>
                <a:ea typeface="+mn-ea"/>
                <a:cs typeface="+mn-cs"/>
              </a:defRPr>
            </a:lvl1pPr>
          </a:lstStyle>
          <a:p>
            <a:pPr algn="ctr"/>
            <a:fld id="{10602966-4F75-4792-AC02-C0ED32CB3F0C}" type="slidenum">
              <a:rPr lang="en-US" smtClean="0"/>
              <a:pPr algn="ctr"/>
              <a:t>‹#›</a:t>
            </a:fld>
            <a:endParaRPr lang="en-US" dirty="0"/>
          </a:p>
        </p:txBody>
      </p:sp>
      <p:sp>
        <p:nvSpPr>
          <p:cNvPr id="10" name="Rectangle 9"/>
          <p:cNvSpPr/>
          <p:nvPr/>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
        <p:nvSpPr>
          <p:cNvPr id="14" name="Text Placeholder 2"/>
          <p:cNvSpPr>
            <a:spLocks noGrp="1"/>
          </p:cNvSpPr>
          <p:nvPr>
            <p:ph idx="11" hasCustomPrompt="1"/>
          </p:nvPr>
        </p:nvSpPr>
        <p:spPr>
          <a:xfrm>
            <a:off x="345948" y="1297488"/>
            <a:ext cx="2702052" cy="2362200"/>
          </a:xfrm>
          <a:prstGeom prst="rect">
            <a:avLst/>
          </a:prstGeom>
        </p:spPr>
        <p:txBody>
          <a:bodyPr vert="horz" lIns="0" tIns="0" rIns="0" bIns="0" rtlCol="0" anchor="ctr" anchorCtr="0">
            <a:noAutofit/>
          </a:bodyPr>
          <a:lstStyle>
            <a:lvl1pPr marL="147637" indent="0">
              <a:buClr>
                <a:schemeClr val="accent1"/>
              </a:buClr>
              <a:buNone/>
              <a:defRPr sz="3200" b="1" baseline="0">
                <a:solidFill>
                  <a:srgbClr val="0090C8"/>
                </a:solidFill>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Concept One</a:t>
            </a:r>
          </a:p>
        </p:txBody>
      </p:sp>
      <p:sp>
        <p:nvSpPr>
          <p:cNvPr id="15" name="Text Placeholder 2"/>
          <p:cNvSpPr>
            <a:spLocks noGrp="1"/>
          </p:cNvSpPr>
          <p:nvPr>
            <p:ph idx="12" hasCustomPrompt="1"/>
          </p:nvPr>
        </p:nvSpPr>
        <p:spPr>
          <a:xfrm>
            <a:off x="345948" y="3869238"/>
            <a:ext cx="2702052" cy="2379162"/>
          </a:xfrm>
          <a:prstGeom prst="rect">
            <a:avLst/>
          </a:prstGeom>
        </p:spPr>
        <p:txBody>
          <a:bodyPr vert="horz" lIns="0" tIns="0" rIns="0" bIns="0" rtlCol="0" anchor="ctr" anchorCtr="0">
            <a:noAutofit/>
          </a:bodyPr>
          <a:lstStyle>
            <a:lvl1pPr marL="147637" indent="0">
              <a:buClr>
                <a:schemeClr val="accent1"/>
              </a:buClr>
              <a:buNone/>
              <a:defRPr sz="3200" b="1" baseline="0">
                <a:solidFill>
                  <a:srgbClr val="0090C8"/>
                </a:solidFill>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Concept Two</a:t>
            </a:r>
          </a:p>
        </p:txBody>
      </p:sp>
      <p:sp>
        <p:nvSpPr>
          <p:cNvPr id="3" name="Picture Placeholder 2"/>
          <p:cNvSpPr>
            <a:spLocks noGrp="1"/>
          </p:cNvSpPr>
          <p:nvPr>
            <p:ph type="pic" sz="quarter" idx="13" hasCustomPrompt="1"/>
          </p:nvPr>
        </p:nvSpPr>
        <p:spPr>
          <a:xfrm>
            <a:off x="3387086" y="1807403"/>
            <a:ext cx="1097280" cy="1097280"/>
          </a:xfrm>
        </p:spPr>
        <p:txBody>
          <a:bodyPr/>
          <a:lstStyle>
            <a:lvl1pPr marL="147637" indent="0" algn="l">
              <a:buNone/>
              <a:defRPr sz="2000"/>
            </a:lvl1pPr>
          </a:lstStyle>
          <a:p>
            <a:pPr lvl="0"/>
            <a:r>
              <a:rPr lang="en-US" dirty="0"/>
              <a:t>Tool Icon here</a:t>
            </a:r>
          </a:p>
        </p:txBody>
      </p:sp>
      <p:sp>
        <p:nvSpPr>
          <p:cNvPr id="5" name="Text Placeholder 4"/>
          <p:cNvSpPr>
            <a:spLocks noGrp="1"/>
          </p:cNvSpPr>
          <p:nvPr>
            <p:ph type="body" sz="quarter" idx="19" hasCustomPrompt="1"/>
          </p:nvPr>
        </p:nvSpPr>
        <p:spPr>
          <a:xfrm>
            <a:off x="3200400" y="2983735"/>
            <a:ext cx="1287458" cy="320040"/>
          </a:xfrm>
        </p:spPr>
        <p:txBody>
          <a:bodyPr>
            <a:normAutofit/>
          </a:bodyPr>
          <a:lstStyle>
            <a:lvl1pPr marL="147637" indent="0" algn="ctr">
              <a:buNone/>
              <a:defRPr sz="1400" b="1" baseline="0"/>
            </a:lvl1pPr>
          </a:lstStyle>
          <a:p>
            <a:pPr lvl="0"/>
            <a:r>
              <a:rPr lang="en-US" dirty="0"/>
              <a:t>Tool name</a:t>
            </a:r>
          </a:p>
        </p:txBody>
      </p:sp>
      <p:sp>
        <p:nvSpPr>
          <p:cNvPr id="21" name="Text Placeholder 4"/>
          <p:cNvSpPr>
            <a:spLocks noGrp="1"/>
          </p:cNvSpPr>
          <p:nvPr>
            <p:ph type="body" sz="quarter" idx="20" hasCustomPrompt="1"/>
          </p:nvPr>
        </p:nvSpPr>
        <p:spPr>
          <a:xfrm>
            <a:off x="4634544" y="2983735"/>
            <a:ext cx="1287458" cy="320040"/>
          </a:xfrm>
        </p:spPr>
        <p:txBody>
          <a:bodyPr>
            <a:normAutofit/>
          </a:bodyPr>
          <a:lstStyle>
            <a:lvl1pPr marL="147637" indent="0" algn="ctr">
              <a:buNone/>
              <a:defRPr sz="1400" b="1" baseline="0"/>
            </a:lvl1pPr>
          </a:lstStyle>
          <a:p>
            <a:pPr lvl="0"/>
            <a:r>
              <a:rPr lang="en-US" dirty="0"/>
              <a:t>Tool name</a:t>
            </a:r>
          </a:p>
        </p:txBody>
      </p:sp>
      <p:sp>
        <p:nvSpPr>
          <p:cNvPr id="22" name="Text Placeholder 4"/>
          <p:cNvSpPr>
            <a:spLocks noGrp="1"/>
          </p:cNvSpPr>
          <p:nvPr>
            <p:ph type="body" sz="quarter" idx="21" hasCustomPrompt="1"/>
          </p:nvPr>
        </p:nvSpPr>
        <p:spPr>
          <a:xfrm>
            <a:off x="6068688" y="2983735"/>
            <a:ext cx="1287458" cy="320040"/>
          </a:xfrm>
        </p:spPr>
        <p:txBody>
          <a:bodyPr>
            <a:normAutofit/>
          </a:bodyPr>
          <a:lstStyle>
            <a:lvl1pPr marL="147637" indent="0" algn="ctr">
              <a:buNone/>
              <a:defRPr sz="1400" b="1" baseline="0"/>
            </a:lvl1pPr>
          </a:lstStyle>
          <a:p>
            <a:pPr lvl="0"/>
            <a:r>
              <a:rPr lang="en-US" dirty="0"/>
              <a:t>Tool name</a:t>
            </a:r>
          </a:p>
        </p:txBody>
      </p:sp>
      <p:sp>
        <p:nvSpPr>
          <p:cNvPr id="23" name="Text Placeholder 4"/>
          <p:cNvSpPr>
            <a:spLocks noGrp="1"/>
          </p:cNvSpPr>
          <p:nvPr>
            <p:ph type="body" sz="quarter" idx="22" hasCustomPrompt="1"/>
          </p:nvPr>
        </p:nvSpPr>
        <p:spPr>
          <a:xfrm>
            <a:off x="7502832" y="2983735"/>
            <a:ext cx="1287458" cy="320040"/>
          </a:xfrm>
        </p:spPr>
        <p:txBody>
          <a:bodyPr>
            <a:normAutofit/>
          </a:bodyPr>
          <a:lstStyle>
            <a:lvl1pPr marL="147637" indent="0" algn="ctr">
              <a:buNone/>
              <a:defRPr sz="1400" b="1" baseline="0"/>
            </a:lvl1pPr>
          </a:lstStyle>
          <a:p>
            <a:pPr lvl="0"/>
            <a:r>
              <a:rPr lang="en-US" dirty="0"/>
              <a:t>Tool name</a:t>
            </a:r>
          </a:p>
        </p:txBody>
      </p:sp>
      <p:sp>
        <p:nvSpPr>
          <p:cNvPr id="24" name="Text Placeholder 4"/>
          <p:cNvSpPr>
            <a:spLocks noGrp="1"/>
          </p:cNvSpPr>
          <p:nvPr>
            <p:ph type="body" sz="quarter" idx="23" hasCustomPrompt="1"/>
          </p:nvPr>
        </p:nvSpPr>
        <p:spPr>
          <a:xfrm>
            <a:off x="8936976" y="2983735"/>
            <a:ext cx="1287458" cy="320040"/>
          </a:xfrm>
        </p:spPr>
        <p:txBody>
          <a:bodyPr>
            <a:normAutofit/>
          </a:bodyPr>
          <a:lstStyle>
            <a:lvl1pPr marL="147637" indent="0" algn="ctr">
              <a:buNone/>
              <a:defRPr sz="1400" b="1" baseline="0"/>
            </a:lvl1pPr>
          </a:lstStyle>
          <a:p>
            <a:pPr lvl="0"/>
            <a:r>
              <a:rPr lang="en-US" dirty="0"/>
              <a:t>Tool name</a:t>
            </a:r>
          </a:p>
        </p:txBody>
      </p:sp>
      <p:sp>
        <p:nvSpPr>
          <p:cNvPr id="25" name="Text Placeholder 4"/>
          <p:cNvSpPr>
            <a:spLocks noGrp="1"/>
          </p:cNvSpPr>
          <p:nvPr>
            <p:ph type="body" sz="quarter" idx="24" hasCustomPrompt="1"/>
          </p:nvPr>
        </p:nvSpPr>
        <p:spPr>
          <a:xfrm>
            <a:off x="10371118" y="2983735"/>
            <a:ext cx="1287458" cy="320040"/>
          </a:xfrm>
        </p:spPr>
        <p:txBody>
          <a:bodyPr>
            <a:normAutofit/>
          </a:bodyPr>
          <a:lstStyle>
            <a:lvl1pPr marL="147637" indent="0" algn="ctr">
              <a:buNone/>
              <a:defRPr sz="1400" b="1" baseline="0"/>
            </a:lvl1pPr>
          </a:lstStyle>
          <a:p>
            <a:pPr lvl="0"/>
            <a:r>
              <a:rPr lang="en-US" dirty="0"/>
              <a:t>Tool name</a:t>
            </a:r>
          </a:p>
        </p:txBody>
      </p:sp>
      <p:sp>
        <p:nvSpPr>
          <p:cNvPr id="44" name="Picture Placeholder 2"/>
          <p:cNvSpPr>
            <a:spLocks noGrp="1"/>
          </p:cNvSpPr>
          <p:nvPr>
            <p:ph type="pic" sz="quarter" idx="37" hasCustomPrompt="1"/>
          </p:nvPr>
        </p:nvSpPr>
        <p:spPr>
          <a:xfrm>
            <a:off x="9128740" y="1802066"/>
            <a:ext cx="1097280" cy="1097280"/>
          </a:xfrm>
        </p:spPr>
        <p:txBody>
          <a:bodyPr/>
          <a:lstStyle>
            <a:lvl1pPr marL="147637" indent="0" algn="l">
              <a:buNone/>
              <a:defRPr sz="2000"/>
            </a:lvl1pPr>
          </a:lstStyle>
          <a:p>
            <a:pPr lvl="0"/>
            <a:r>
              <a:rPr lang="en-US" dirty="0"/>
              <a:t>Tool Icon here</a:t>
            </a:r>
          </a:p>
        </p:txBody>
      </p:sp>
      <p:sp>
        <p:nvSpPr>
          <p:cNvPr id="45" name="Picture Placeholder 2"/>
          <p:cNvSpPr>
            <a:spLocks noGrp="1"/>
          </p:cNvSpPr>
          <p:nvPr>
            <p:ph type="pic" sz="quarter" idx="38" hasCustomPrompt="1"/>
          </p:nvPr>
        </p:nvSpPr>
        <p:spPr>
          <a:xfrm>
            <a:off x="7688564" y="1802066"/>
            <a:ext cx="1097280" cy="1097280"/>
          </a:xfrm>
        </p:spPr>
        <p:txBody>
          <a:bodyPr/>
          <a:lstStyle>
            <a:lvl1pPr marL="147637" indent="0" algn="l">
              <a:buNone/>
              <a:defRPr sz="2000"/>
            </a:lvl1pPr>
          </a:lstStyle>
          <a:p>
            <a:pPr lvl="0"/>
            <a:r>
              <a:rPr lang="en-US" dirty="0"/>
              <a:t>Tool Icon here</a:t>
            </a:r>
          </a:p>
        </p:txBody>
      </p:sp>
      <p:sp>
        <p:nvSpPr>
          <p:cNvPr id="46" name="Picture Placeholder 2"/>
          <p:cNvSpPr>
            <a:spLocks noGrp="1"/>
          </p:cNvSpPr>
          <p:nvPr>
            <p:ph type="pic" sz="quarter" idx="39" hasCustomPrompt="1"/>
          </p:nvPr>
        </p:nvSpPr>
        <p:spPr>
          <a:xfrm>
            <a:off x="6256008" y="1809244"/>
            <a:ext cx="1097280" cy="1097280"/>
          </a:xfrm>
        </p:spPr>
        <p:txBody>
          <a:bodyPr/>
          <a:lstStyle>
            <a:lvl1pPr marL="147637" indent="0" algn="l">
              <a:buNone/>
              <a:defRPr sz="2000"/>
            </a:lvl1pPr>
          </a:lstStyle>
          <a:p>
            <a:pPr lvl="0"/>
            <a:r>
              <a:rPr lang="en-US" dirty="0"/>
              <a:t>Tool Icon here</a:t>
            </a:r>
          </a:p>
        </p:txBody>
      </p:sp>
      <p:sp>
        <p:nvSpPr>
          <p:cNvPr id="47" name="Picture Placeholder 2"/>
          <p:cNvSpPr>
            <a:spLocks noGrp="1"/>
          </p:cNvSpPr>
          <p:nvPr>
            <p:ph type="pic" sz="quarter" idx="40" hasCustomPrompt="1"/>
          </p:nvPr>
        </p:nvSpPr>
        <p:spPr>
          <a:xfrm>
            <a:off x="4823452" y="1807403"/>
            <a:ext cx="1097280" cy="1097280"/>
          </a:xfrm>
        </p:spPr>
        <p:txBody>
          <a:bodyPr/>
          <a:lstStyle>
            <a:lvl1pPr marL="147637" indent="0" algn="l">
              <a:buNone/>
              <a:defRPr sz="2000"/>
            </a:lvl1pPr>
          </a:lstStyle>
          <a:p>
            <a:pPr lvl="0"/>
            <a:r>
              <a:rPr lang="en-US" dirty="0"/>
              <a:t>Tool Icon here</a:t>
            </a:r>
          </a:p>
        </p:txBody>
      </p:sp>
      <p:sp>
        <p:nvSpPr>
          <p:cNvPr id="48" name="Picture Placeholder 2"/>
          <p:cNvSpPr>
            <a:spLocks noGrp="1"/>
          </p:cNvSpPr>
          <p:nvPr>
            <p:ph type="pic" sz="quarter" idx="41" hasCustomPrompt="1"/>
          </p:nvPr>
        </p:nvSpPr>
        <p:spPr>
          <a:xfrm>
            <a:off x="10561296" y="1802066"/>
            <a:ext cx="1097280" cy="1097280"/>
          </a:xfrm>
        </p:spPr>
        <p:txBody>
          <a:bodyPr/>
          <a:lstStyle>
            <a:lvl1pPr marL="147637" indent="0" algn="l">
              <a:buNone/>
              <a:defRPr sz="2000"/>
            </a:lvl1pPr>
          </a:lstStyle>
          <a:p>
            <a:pPr lvl="0"/>
            <a:r>
              <a:rPr lang="en-US" dirty="0"/>
              <a:t>Tool Icon here</a:t>
            </a:r>
          </a:p>
        </p:txBody>
      </p:sp>
      <p:sp>
        <p:nvSpPr>
          <p:cNvPr id="49" name="Picture Placeholder 2"/>
          <p:cNvSpPr>
            <a:spLocks noGrp="1"/>
          </p:cNvSpPr>
          <p:nvPr>
            <p:ph type="pic" sz="quarter" idx="42" hasCustomPrompt="1"/>
          </p:nvPr>
        </p:nvSpPr>
        <p:spPr>
          <a:xfrm>
            <a:off x="3387086" y="4381591"/>
            <a:ext cx="1097280" cy="1097280"/>
          </a:xfrm>
        </p:spPr>
        <p:txBody>
          <a:bodyPr/>
          <a:lstStyle>
            <a:lvl1pPr marL="147637" indent="0" algn="l">
              <a:buNone/>
              <a:defRPr sz="2000"/>
            </a:lvl1pPr>
          </a:lstStyle>
          <a:p>
            <a:pPr lvl="0"/>
            <a:r>
              <a:rPr lang="en-US" dirty="0"/>
              <a:t>Tool Icon here</a:t>
            </a:r>
          </a:p>
        </p:txBody>
      </p:sp>
      <p:sp>
        <p:nvSpPr>
          <p:cNvPr id="56" name="Picture Placeholder 2"/>
          <p:cNvSpPr>
            <a:spLocks noGrp="1"/>
          </p:cNvSpPr>
          <p:nvPr>
            <p:ph type="pic" sz="quarter" idx="49" hasCustomPrompt="1"/>
          </p:nvPr>
        </p:nvSpPr>
        <p:spPr>
          <a:xfrm>
            <a:off x="9128740" y="4376254"/>
            <a:ext cx="1097280" cy="1097280"/>
          </a:xfrm>
        </p:spPr>
        <p:txBody>
          <a:bodyPr/>
          <a:lstStyle>
            <a:lvl1pPr marL="147637" indent="0" algn="l">
              <a:buNone/>
              <a:defRPr sz="2000"/>
            </a:lvl1pPr>
          </a:lstStyle>
          <a:p>
            <a:pPr lvl="0"/>
            <a:r>
              <a:rPr lang="en-US" dirty="0"/>
              <a:t>Tool Icon here</a:t>
            </a:r>
          </a:p>
        </p:txBody>
      </p:sp>
      <p:sp>
        <p:nvSpPr>
          <p:cNvPr id="57" name="Picture Placeholder 2"/>
          <p:cNvSpPr>
            <a:spLocks noGrp="1"/>
          </p:cNvSpPr>
          <p:nvPr>
            <p:ph type="pic" sz="quarter" idx="50" hasCustomPrompt="1"/>
          </p:nvPr>
        </p:nvSpPr>
        <p:spPr>
          <a:xfrm>
            <a:off x="7688564" y="4376254"/>
            <a:ext cx="1097280" cy="1097280"/>
          </a:xfrm>
        </p:spPr>
        <p:txBody>
          <a:bodyPr/>
          <a:lstStyle>
            <a:lvl1pPr marL="147637" indent="0" algn="l">
              <a:buNone/>
              <a:defRPr sz="2000"/>
            </a:lvl1pPr>
          </a:lstStyle>
          <a:p>
            <a:pPr lvl="0"/>
            <a:r>
              <a:rPr lang="en-US" dirty="0"/>
              <a:t>Tool Icon here</a:t>
            </a:r>
          </a:p>
        </p:txBody>
      </p:sp>
      <p:sp>
        <p:nvSpPr>
          <p:cNvPr id="58" name="Picture Placeholder 2"/>
          <p:cNvSpPr>
            <a:spLocks noGrp="1"/>
          </p:cNvSpPr>
          <p:nvPr>
            <p:ph type="pic" sz="quarter" idx="51" hasCustomPrompt="1"/>
          </p:nvPr>
        </p:nvSpPr>
        <p:spPr>
          <a:xfrm>
            <a:off x="6256008" y="4383432"/>
            <a:ext cx="1097280" cy="1097280"/>
          </a:xfrm>
        </p:spPr>
        <p:txBody>
          <a:bodyPr/>
          <a:lstStyle>
            <a:lvl1pPr marL="147637" indent="0" algn="l">
              <a:buNone/>
              <a:defRPr sz="2000"/>
            </a:lvl1pPr>
          </a:lstStyle>
          <a:p>
            <a:pPr lvl="0"/>
            <a:r>
              <a:rPr lang="en-US" dirty="0"/>
              <a:t>Tool Icon here</a:t>
            </a:r>
          </a:p>
        </p:txBody>
      </p:sp>
      <p:sp>
        <p:nvSpPr>
          <p:cNvPr id="59" name="Picture Placeholder 2"/>
          <p:cNvSpPr>
            <a:spLocks noGrp="1"/>
          </p:cNvSpPr>
          <p:nvPr>
            <p:ph type="pic" sz="quarter" idx="52" hasCustomPrompt="1"/>
          </p:nvPr>
        </p:nvSpPr>
        <p:spPr>
          <a:xfrm>
            <a:off x="4823452" y="4381591"/>
            <a:ext cx="1097280" cy="1097280"/>
          </a:xfrm>
        </p:spPr>
        <p:txBody>
          <a:bodyPr/>
          <a:lstStyle>
            <a:lvl1pPr marL="147637" indent="0" algn="l">
              <a:buNone/>
              <a:defRPr sz="2000"/>
            </a:lvl1pPr>
          </a:lstStyle>
          <a:p>
            <a:pPr lvl="0"/>
            <a:r>
              <a:rPr lang="en-US" dirty="0"/>
              <a:t>Tool Icon here</a:t>
            </a:r>
          </a:p>
        </p:txBody>
      </p:sp>
      <p:sp>
        <p:nvSpPr>
          <p:cNvPr id="60" name="Picture Placeholder 2"/>
          <p:cNvSpPr>
            <a:spLocks noGrp="1"/>
          </p:cNvSpPr>
          <p:nvPr>
            <p:ph type="pic" sz="quarter" idx="53" hasCustomPrompt="1"/>
          </p:nvPr>
        </p:nvSpPr>
        <p:spPr>
          <a:xfrm>
            <a:off x="10561296" y="4376254"/>
            <a:ext cx="1097280" cy="1097280"/>
          </a:xfrm>
        </p:spPr>
        <p:txBody>
          <a:bodyPr/>
          <a:lstStyle>
            <a:lvl1pPr marL="147637" indent="0" algn="l">
              <a:buNone/>
              <a:defRPr sz="2000"/>
            </a:lvl1pPr>
          </a:lstStyle>
          <a:p>
            <a:pPr lvl="0"/>
            <a:r>
              <a:rPr lang="en-US" dirty="0"/>
              <a:t>Tool Icon here</a:t>
            </a:r>
          </a:p>
        </p:txBody>
      </p:sp>
      <p:sp>
        <p:nvSpPr>
          <p:cNvPr id="61" name="Text Placeholder 4"/>
          <p:cNvSpPr>
            <a:spLocks noGrp="1"/>
          </p:cNvSpPr>
          <p:nvPr>
            <p:ph type="body" sz="quarter" idx="54" hasCustomPrompt="1"/>
          </p:nvPr>
        </p:nvSpPr>
        <p:spPr>
          <a:xfrm>
            <a:off x="3200400" y="5560039"/>
            <a:ext cx="1287458" cy="320040"/>
          </a:xfrm>
        </p:spPr>
        <p:txBody>
          <a:bodyPr>
            <a:normAutofit/>
          </a:bodyPr>
          <a:lstStyle>
            <a:lvl1pPr marL="147637" indent="0" algn="ctr">
              <a:buNone/>
              <a:defRPr sz="1400" b="1" baseline="0"/>
            </a:lvl1pPr>
          </a:lstStyle>
          <a:p>
            <a:pPr lvl="0"/>
            <a:r>
              <a:rPr lang="en-US" dirty="0"/>
              <a:t>Tool name</a:t>
            </a:r>
          </a:p>
        </p:txBody>
      </p:sp>
      <p:sp>
        <p:nvSpPr>
          <p:cNvPr id="62" name="Text Placeholder 4"/>
          <p:cNvSpPr>
            <a:spLocks noGrp="1"/>
          </p:cNvSpPr>
          <p:nvPr>
            <p:ph type="body" sz="quarter" idx="55" hasCustomPrompt="1"/>
          </p:nvPr>
        </p:nvSpPr>
        <p:spPr>
          <a:xfrm>
            <a:off x="4634544" y="5560039"/>
            <a:ext cx="1287458" cy="320040"/>
          </a:xfrm>
        </p:spPr>
        <p:txBody>
          <a:bodyPr>
            <a:normAutofit/>
          </a:bodyPr>
          <a:lstStyle>
            <a:lvl1pPr marL="147637" indent="0" algn="ctr">
              <a:buNone/>
              <a:defRPr sz="1400" b="1" baseline="0"/>
            </a:lvl1pPr>
          </a:lstStyle>
          <a:p>
            <a:pPr lvl="0"/>
            <a:r>
              <a:rPr lang="en-US" dirty="0"/>
              <a:t>Tool name</a:t>
            </a:r>
          </a:p>
        </p:txBody>
      </p:sp>
      <p:sp>
        <p:nvSpPr>
          <p:cNvPr id="63" name="Text Placeholder 4"/>
          <p:cNvSpPr>
            <a:spLocks noGrp="1"/>
          </p:cNvSpPr>
          <p:nvPr>
            <p:ph type="body" sz="quarter" idx="56" hasCustomPrompt="1"/>
          </p:nvPr>
        </p:nvSpPr>
        <p:spPr>
          <a:xfrm>
            <a:off x="6068688" y="5560039"/>
            <a:ext cx="1287458" cy="320040"/>
          </a:xfrm>
        </p:spPr>
        <p:txBody>
          <a:bodyPr>
            <a:normAutofit/>
          </a:bodyPr>
          <a:lstStyle>
            <a:lvl1pPr marL="147637" indent="0" algn="ctr">
              <a:buNone/>
              <a:defRPr sz="1400" b="1" baseline="0"/>
            </a:lvl1pPr>
          </a:lstStyle>
          <a:p>
            <a:pPr lvl="0"/>
            <a:r>
              <a:rPr lang="en-US" dirty="0"/>
              <a:t>Tool name</a:t>
            </a:r>
          </a:p>
        </p:txBody>
      </p:sp>
      <p:sp>
        <p:nvSpPr>
          <p:cNvPr id="64" name="Text Placeholder 4"/>
          <p:cNvSpPr>
            <a:spLocks noGrp="1"/>
          </p:cNvSpPr>
          <p:nvPr>
            <p:ph type="body" sz="quarter" idx="57" hasCustomPrompt="1"/>
          </p:nvPr>
        </p:nvSpPr>
        <p:spPr>
          <a:xfrm>
            <a:off x="7502832" y="5560039"/>
            <a:ext cx="1287458" cy="320040"/>
          </a:xfrm>
        </p:spPr>
        <p:txBody>
          <a:bodyPr>
            <a:normAutofit/>
          </a:bodyPr>
          <a:lstStyle>
            <a:lvl1pPr marL="147637" indent="0" algn="ctr">
              <a:buNone/>
              <a:defRPr sz="1400" b="1" baseline="0"/>
            </a:lvl1pPr>
          </a:lstStyle>
          <a:p>
            <a:pPr lvl="0"/>
            <a:r>
              <a:rPr lang="en-US" dirty="0"/>
              <a:t>Tool name</a:t>
            </a:r>
          </a:p>
        </p:txBody>
      </p:sp>
      <p:sp>
        <p:nvSpPr>
          <p:cNvPr id="65" name="Text Placeholder 4"/>
          <p:cNvSpPr>
            <a:spLocks noGrp="1"/>
          </p:cNvSpPr>
          <p:nvPr>
            <p:ph type="body" sz="quarter" idx="58" hasCustomPrompt="1"/>
          </p:nvPr>
        </p:nvSpPr>
        <p:spPr>
          <a:xfrm>
            <a:off x="8936976" y="5560039"/>
            <a:ext cx="1287458" cy="320040"/>
          </a:xfrm>
        </p:spPr>
        <p:txBody>
          <a:bodyPr>
            <a:normAutofit/>
          </a:bodyPr>
          <a:lstStyle>
            <a:lvl1pPr marL="147637" indent="0" algn="ctr">
              <a:buNone/>
              <a:defRPr sz="1400" b="1" baseline="0"/>
            </a:lvl1pPr>
          </a:lstStyle>
          <a:p>
            <a:pPr lvl="0"/>
            <a:r>
              <a:rPr lang="en-US" dirty="0"/>
              <a:t>Tool name</a:t>
            </a:r>
          </a:p>
        </p:txBody>
      </p:sp>
      <p:sp>
        <p:nvSpPr>
          <p:cNvPr id="66" name="Text Placeholder 4"/>
          <p:cNvSpPr>
            <a:spLocks noGrp="1"/>
          </p:cNvSpPr>
          <p:nvPr>
            <p:ph type="body" sz="quarter" idx="59" hasCustomPrompt="1"/>
          </p:nvPr>
        </p:nvSpPr>
        <p:spPr>
          <a:xfrm>
            <a:off x="10371118" y="5560039"/>
            <a:ext cx="1287458" cy="320040"/>
          </a:xfrm>
        </p:spPr>
        <p:txBody>
          <a:bodyPr>
            <a:normAutofit/>
          </a:bodyPr>
          <a:lstStyle>
            <a:lvl1pPr marL="147637" indent="0" algn="ctr">
              <a:buNone/>
              <a:defRPr sz="1400" b="1" baseline="0"/>
            </a:lvl1pPr>
          </a:lstStyle>
          <a:p>
            <a:pPr lvl="0"/>
            <a:r>
              <a:rPr lang="en-US" dirty="0"/>
              <a:t>Tool name</a:t>
            </a:r>
          </a:p>
        </p:txBody>
      </p:sp>
      <p:sp>
        <p:nvSpPr>
          <p:cNvPr id="33" name="Rectangle 32"/>
          <p:cNvSpPr/>
          <p:nvPr userDrawn="1"/>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34" name="Picture 3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35" name="Picture 3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Tree>
    <p:extLst>
      <p:ext uri="{BB962C8B-B14F-4D97-AF65-F5344CB8AC3E}">
        <p14:creationId xmlns:p14="http://schemas.microsoft.com/office/powerpoint/2010/main" val="1066409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44424" y="233463"/>
            <a:ext cx="11503152" cy="822960"/>
          </a:xfrm>
          <a:prstGeom prst="rect">
            <a:avLst/>
          </a:prstGeom>
        </p:spPr>
        <p:txBody>
          <a:bodyPr vert="horz" lIns="0" tIns="0" rIns="0" bIns="0" rtlCol="0" anchor="ctr" anchorCtr="0">
            <a:noAutofit/>
          </a:bodyPr>
          <a:lstStyle/>
          <a:p>
            <a:r>
              <a:rPr lang="en-US"/>
              <a:t>Click to edit Master title style</a:t>
            </a:r>
            <a:endParaRPr lang="en-US" dirty="0"/>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
        <p:nvSpPr>
          <p:cNvPr id="14"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tx1"/>
                </a:solidFill>
                <a:latin typeface="+mn-lt"/>
                <a:ea typeface="+mn-ea"/>
                <a:cs typeface="+mn-cs"/>
              </a:defRPr>
            </a:lvl1pPr>
          </a:lstStyle>
          <a:p>
            <a:pPr algn="ctr"/>
            <a:fld id="{10602966-4F75-4792-AC02-C0ED32CB3F0C}" type="slidenum">
              <a:rPr lang="en-US" smtClean="0"/>
              <a:pPr algn="ctr"/>
              <a:t>‹#›</a:t>
            </a:fld>
            <a:endParaRPr lang="en-US" dirty="0"/>
          </a:p>
        </p:txBody>
      </p:sp>
      <p:sp>
        <p:nvSpPr>
          <p:cNvPr id="8" name="Rectangle 7"/>
          <p:cNvSpPr/>
          <p:nvPr/>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
        <p:nvSpPr>
          <p:cNvPr id="9" name="Rectangle 8"/>
          <p:cNvSpPr/>
          <p:nvPr userDrawn="1"/>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spTree>
    <p:extLst>
      <p:ext uri="{BB962C8B-B14F-4D97-AF65-F5344CB8AC3E}">
        <p14:creationId xmlns:p14="http://schemas.microsoft.com/office/powerpoint/2010/main" val="3841313729"/>
      </p:ext>
    </p:extLst>
  </p:cSld>
  <p:clrMapOvr>
    <a:masterClrMapping/>
  </p:clrMapOvr>
  <p:extLst mod="1">
    <p:ext uri="{DCECCB84-F9BA-43D5-87BE-67443E8EF086}">
      <p15:sldGuideLst xmlns:p15="http://schemas.microsoft.com/office/powerpoint/2012/main">
        <p15:guide id="0" orient="horz" pos="2160" userDrawn="1">
          <p15:clr>
            <a:srgbClr val="FBAE40"/>
          </p15:clr>
        </p15:guide>
        <p15:guide id="1" orient="horz" pos="3696"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2"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tx1"/>
                </a:solidFill>
                <a:latin typeface="+mn-lt"/>
                <a:ea typeface="+mn-ea"/>
                <a:cs typeface="+mn-cs"/>
              </a:defRPr>
            </a:lvl1pPr>
          </a:lstStyle>
          <a:p>
            <a:pPr algn="ctr"/>
            <a:fld id="{10602966-4F75-4792-AC02-C0ED32CB3F0C}" type="slidenum">
              <a:rPr lang="en-US" smtClean="0"/>
              <a:pPr algn="ctr"/>
              <a:t>‹#›</a:t>
            </a:fld>
            <a:endParaRPr lang="en-US" dirty="0"/>
          </a:p>
        </p:txBody>
      </p:sp>
      <p:sp>
        <p:nvSpPr>
          <p:cNvPr id="6" name="Rectangle 5"/>
          <p:cNvSpPr/>
          <p:nvPr/>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sp>
        <p:nvSpPr>
          <p:cNvPr id="5" name="Rectangle 4"/>
          <p:cNvSpPr/>
          <p:nvPr userDrawn="1"/>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spTree>
    <p:extLst>
      <p:ext uri="{BB962C8B-B14F-4D97-AF65-F5344CB8AC3E}">
        <p14:creationId xmlns:p14="http://schemas.microsoft.com/office/powerpoint/2010/main" val="11754559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Plain 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3747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mmunity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24" y="-8667"/>
            <a:ext cx="12209524" cy="6866667"/>
          </a:xfrm>
          <a:prstGeom prst="rect">
            <a:avLst/>
          </a:prstGeom>
        </p:spPr>
      </p:pic>
      <p:pic>
        <p:nvPicPr>
          <p:cNvPr id="3" name="Picture 2"/>
          <p:cNvPicPr>
            <a:picLocks noChangeAspect="1"/>
          </p:cNvPicPr>
          <p:nvPr userDrawn="1"/>
        </p:nvPicPr>
        <p:blipFill>
          <a:blip r:embed="rId2"/>
          <a:stretch>
            <a:fillRect/>
          </a:stretch>
        </p:blipFill>
        <p:spPr>
          <a:xfrm>
            <a:off x="-17524" y="-8667"/>
            <a:ext cx="12209524" cy="6866667"/>
          </a:xfrm>
          <a:prstGeom prst="rect">
            <a:avLst/>
          </a:prstGeom>
        </p:spPr>
      </p:pic>
    </p:spTree>
    <p:extLst>
      <p:ext uri="{BB962C8B-B14F-4D97-AF65-F5344CB8AC3E}">
        <p14:creationId xmlns:p14="http://schemas.microsoft.com/office/powerpoint/2010/main" val="4204854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ue">
    <p:bg>
      <p:bgPr>
        <a:solidFill>
          <a:schemeClr val="accent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44424" y="233463"/>
            <a:ext cx="11503152" cy="822960"/>
          </a:xfrm>
          <a:prstGeom prst="rect">
            <a:avLst/>
          </a:prstGeom>
        </p:spPr>
        <p:txBody>
          <a:bodyPr vert="horz" lIns="0" tIns="0" rIns="0" bIns="0" rtlCol="0" anchor="ctr" anchorCtr="0">
            <a:noAutofit/>
          </a:bodyPr>
          <a:lstStyle>
            <a:lvl1pPr>
              <a:defRPr>
                <a:solidFill>
                  <a:schemeClr val="bg2"/>
                </a:solidFill>
              </a:defRPr>
            </a:lvl1pPr>
          </a:lstStyle>
          <a:p>
            <a:r>
              <a:rPr lang="en-US"/>
              <a:t>Click to edit Master title style</a:t>
            </a:r>
            <a:endParaRPr lang="en-US" dirty="0"/>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l="28363" b="31847"/>
          <a:stretch/>
        </p:blipFill>
        <p:spPr>
          <a:xfrm flipH="1" flipV="1">
            <a:off x="9428287" y="0"/>
            <a:ext cx="2763713" cy="1308702"/>
          </a:xfrm>
          <a:prstGeom prst="rect">
            <a:avLst/>
          </a:prstGeom>
        </p:spPr>
      </p:pic>
      <p:sp>
        <p:nvSpPr>
          <p:cNvPr id="12"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bg1"/>
                </a:solidFill>
                <a:latin typeface="+mn-lt"/>
                <a:ea typeface="+mn-ea"/>
                <a:cs typeface="+mn-cs"/>
              </a:defRPr>
            </a:lvl1pPr>
          </a:lstStyle>
          <a:p>
            <a:pPr algn="ctr"/>
            <a:fld id="{10602966-4F75-4792-AC02-C0ED32CB3F0C}" type="slidenum">
              <a:rPr lang="en-US" smtClean="0"/>
              <a:pPr algn="ctr"/>
              <a:t>‹#›</a:t>
            </a:fld>
            <a:endParaRPr lang="en-US" dirty="0"/>
          </a:p>
        </p:txBody>
      </p:sp>
      <p:sp>
        <p:nvSpPr>
          <p:cNvPr id="14" name="Rectangle 13"/>
          <p:cNvSpPr/>
          <p:nvPr/>
        </p:nvSpPr>
        <p:spPr>
          <a:xfrm>
            <a:off x="1885904" y="6544455"/>
            <a:ext cx="1282258" cy="305452"/>
          </a:xfrm>
          <a:prstGeom prst="rect">
            <a:avLst/>
          </a:prstGeom>
        </p:spPr>
        <p:txBody>
          <a:bodyPr lIns="0" tIns="0" rIns="0" bIns="0"/>
          <a:lstStyle/>
          <a:p>
            <a:pPr lvl="0" algn="l"/>
            <a:r>
              <a:rPr lang="en-US" sz="700" dirty="0">
                <a:solidFill>
                  <a:schemeClr val="bg1"/>
                </a:solidFill>
              </a:rPr>
              <a:t>© 2016 Alteryx, Inc.  |  Confidential</a:t>
            </a:r>
          </a:p>
        </p:txBody>
      </p:sp>
      <p:pic>
        <p:nvPicPr>
          <p:cNvPr id="15" name="Picture 14"/>
          <p:cNvPicPr>
            <a:picLocks noChangeAspect="1"/>
          </p:cNvPicPr>
          <p:nvPr/>
        </p:nvPicPr>
        <p:blipFill>
          <a:blip r:embed="rId3" cstate="screen">
            <a:duotone>
              <a:prstClr val="black"/>
              <a:schemeClr val="bg1">
                <a:tint val="45000"/>
                <a:satMod val="400000"/>
              </a:schemeClr>
            </a:duotone>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sp>
        <p:nvSpPr>
          <p:cNvPr id="17" name="Text Placeholder 2"/>
          <p:cNvSpPr>
            <a:spLocks noGrp="1"/>
          </p:cNvSpPr>
          <p:nvPr>
            <p:ph idx="1"/>
          </p:nvPr>
        </p:nvSpPr>
        <p:spPr>
          <a:xfrm>
            <a:off x="345948" y="1295400"/>
            <a:ext cx="11500104" cy="4800600"/>
          </a:xfrm>
          <a:prstGeom prst="rect">
            <a:avLst/>
          </a:prstGeom>
        </p:spPr>
        <p:txBody>
          <a:bodyPr vert="horz" lIns="0" tIns="0" rIns="0" bIns="0" rtlCol="0">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l="28363" b="31847"/>
          <a:stretch/>
        </p:blipFill>
        <p:spPr>
          <a:xfrm flipH="1" flipV="1">
            <a:off x="9428287" y="0"/>
            <a:ext cx="2763713" cy="1308702"/>
          </a:xfrm>
          <a:prstGeom prst="rect">
            <a:avLst/>
          </a:prstGeom>
        </p:spPr>
      </p:pic>
      <p:sp>
        <p:nvSpPr>
          <p:cNvPr id="9" name="Rectangle 8"/>
          <p:cNvSpPr/>
          <p:nvPr userDrawn="1"/>
        </p:nvSpPr>
        <p:spPr>
          <a:xfrm>
            <a:off x="1885904" y="6544455"/>
            <a:ext cx="1282258" cy="305452"/>
          </a:xfrm>
          <a:prstGeom prst="rect">
            <a:avLst/>
          </a:prstGeom>
        </p:spPr>
        <p:txBody>
          <a:bodyPr lIns="0" tIns="0" rIns="0" bIns="0"/>
          <a:lstStyle/>
          <a:p>
            <a:pPr lvl="0" algn="l"/>
            <a:r>
              <a:rPr lang="en-US" sz="700" dirty="0">
                <a:solidFill>
                  <a:schemeClr val="bg1"/>
                </a:solidFill>
              </a:rPr>
              <a:t>© 2016 Alteryx, Inc.  |  Confidential</a:t>
            </a:r>
          </a:p>
        </p:txBody>
      </p:sp>
      <p:pic>
        <p:nvPicPr>
          <p:cNvPr id="10" name="Picture 9"/>
          <p:cNvPicPr>
            <a:picLocks noChangeAspect="1"/>
          </p:cNvPicPr>
          <p:nvPr userDrawn="1"/>
        </p:nvPicPr>
        <p:blipFill>
          <a:blip r:embed="rId3" cstate="screen">
            <a:duotone>
              <a:prstClr val="black"/>
              <a:schemeClr val="bg1">
                <a:tint val="45000"/>
                <a:satMod val="400000"/>
              </a:schemeClr>
            </a:duotone>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spTree>
    <p:extLst>
      <p:ext uri="{BB962C8B-B14F-4D97-AF65-F5344CB8AC3E}">
        <p14:creationId xmlns:p14="http://schemas.microsoft.com/office/powerpoint/2010/main" val="34144550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ark Blue">
    <p:bg>
      <p:bgPr>
        <a:solidFill>
          <a:schemeClr val="tx2"/>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45948" y="233463"/>
            <a:ext cx="11500104" cy="822960"/>
          </a:xfrm>
          <a:prstGeom prst="rect">
            <a:avLst/>
          </a:prstGeom>
        </p:spPr>
        <p:txBody>
          <a:bodyPr vert="horz" lIns="0" tIns="0" rIns="0" bIns="0" rtlCol="0" anchor="ctr" anchorCtr="0">
            <a:noAutofit/>
          </a:bodyPr>
          <a:lstStyle>
            <a:lvl1pPr>
              <a:defRPr lang="en-US" dirty="0">
                <a:solidFill>
                  <a:schemeClr val="bg2"/>
                </a:solidFill>
              </a:defRPr>
            </a:lvl1pPr>
          </a:lstStyle>
          <a:p>
            <a:pPr lvl="0"/>
            <a:r>
              <a:rPr lang="en-US"/>
              <a:t>Click to edit Master title style</a:t>
            </a:r>
            <a:endParaRPr lang="en-US" dirty="0"/>
          </a:p>
        </p:txBody>
      </p:sp>
      <p:sp>
        <p:nvSpPr>
          <p:cNvPr id="8" name="Text Placeholder 2"/>
          <p:cNvSpPr>
            <a:spLocks noGrp="1"/>
          </p:cNvSpPr>
          <p:nvPr>
            <p:ph idx="1"/>
          </p:nvPr>
        </p:nvSpPr>
        <p:spPr>
          <a:xfrm>
            <a:off x="345948" y="1295400"/>
            <a:ext cx="11500104" cy="4800600"/>
          </a:xfrm>
          <a:prstGeom prst="rect">
            <a:avLst/>
          </a:prstGeom>
        </p:spPr>
        <p:txBody>
          <a:bodyPr vert="horz" lIns="0" tIns="0" rIns="0" bIns="0" rtlCol="0">
            <a:noAutofit/>
          </a:bodyPr>
          <a:lstStyle>
            <a:lvl1pPr>
              <a:buClr>
                <a:schemeClr val="accent1"/>
              </a:buClr>
              <a:defRPr>
                <a:solidFill>
                  <a:schemeClr val="bg2"/>
                </a:solidFill>
              </a:defRPr>
            </a:lvl1pPr>
            <a:lvl2pPr>
              <a:buClr>
                <a:schemeClr val="accent1"/>
              </a:buClr>
              <a:defRPr>
                <a:solidFill>
                  <a:schemeClr val="bg2"/>
                </a:solidFill>
              </a:defRPr>
            </a:lvl2pPr>
            <a:lvl3pPr>
              <a:buClr>
                <a:schemeClr val="accent1"/>
              </a:buClr>
              <a:defRPr>
                <a:solidFill>
                  <a:schemeClr val="bg2"/>
                </a:solidFill>
              </a:defRPr>
            </a:lvl3pPr>
            <a:lvl4pPr>
              <a:buClr>
                <a:schemeClr val="accent1"/>
              </a:buClr>
              <a:defRPr>
                <a:solidFill>
                  <a:schemeClr val="bg2"/>
                </a:solidFill>
              </a:defRPr>
            </a:lvl4pPr>
            <a:lvl5pPr>
              <a:buClr>
                <a:schemeClr val="accent1"/>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V="1">
            <a:off x="6138999" y="0"/>
            <a:ext cx="6053001" cy="2425337"/>
          </a:xfrm>
          <a:prstGeom prst="rect">
            <a:avLst/>
          </a:prstGeom>
        </p:spPr>
      </p:pic>
      <p:sp>
        <p:nvSpPr>
          <p:cNvPr id="14"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bg1"/>
                </a:solidFill>
                <a:latin typeface="+mn-lt"/>
                <a:ea typeface="+mn-ea"/>
                <a:cs typeface="+mn-cs"/>
              </a:defRPr>
            </a:lvl1pPr>
          </a:lstStyle>
          <a:p>
            <a:pPr algn="ctr"/>
            <a:fld id="{10602966-4F75-4792-AC02-C0ED32CB3F0C}" type="slidenum">
              <a:rPr lang="en-US" smtClean="0"/>
              <a:pPr algn="ctr"/>
              <a:t>‹#›</a:t>
            </a:fld>
            <a:endParaRPr lang="en-US" dirty="0"/>
          </a:p>
        </p:txBody>
      </p:sp>
      <p:sp>
        <p:nvSpPr>
          <p:cNvPr id="10" name="Rectangle 9"/>
          <p:cNvSpPr/>
          <p:nvPr/>
        </p:nvSpPr>
        <p:spPr>
          <a:xfrm>
            <a:off x="1885904" y="6544455"/>
            <a:ext cx="1282258" cy="305452"/>
          </a:xfrm>
          <a:prstGeom prst="rect">
            <a:avLst/>
          </a:prstGeom>
        </p:spPr>
        <p:txBody>
          <a:bodyPr lIns="0" tIns="0" rIns="0" bIns="0"/>
          <a:lstStyle/>
          <a:p>
            <a:pPr lvl="0" algn="l"/>
            <a:r>
              <a:rPr lang="en-US" sz="700" dirty="0">
                <a:solidFill>
                  <a:schemeClr val="bg1"/>
                </a:solidFill>
              </a:rPr>
              <a:t>© 2016 Alteryx, Inc.  |  Confidential</a:t>
            </a:r>
          </a:p>
        </p:txBody>
      </p:sp>
      <p:pic>
        <p:nvPicPr>
          <p:cNvPr id="12" name="Picture 11"/>
          <p:cNvPicPr>
            <a:picLocks noChangeAspect="1"/>
          </p:cNvPicPr>
          <p:nvPr/>
        </p:nvPicPr>
        <p:blipFill>
          <a:blip r:embed="rId3" cstate="screen">
            <a:duotone>
              <a:prstClr val="black"/>
              <a:schemeClr val="bg1">
                <a:tint val="45000"/>
                <a:satMod val="400000"/>
              </a:schemeClr>
            </a:duotone>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6138999" y="0"/>
            <a:ext cx="6053001" cy="2425337"/>
          </a:xfrm>
          <a:prstGeom prst="rect">
            <a:avLst/>
          </a:prstGeom>
        </p:spPr>
      </p:pic>
      <p:sp>
        <p:nvSpPr>
          <p:cNvPr id="11" name="Rectangle 10"/>
          <p:cNvSpPr/>
          <p:nvPr userDrawn="1"/>
        </p:nvSpPr>
        <p:spPr>
          <a:xfrm>
            <a:off x="1885904" y="6544455"/>
            <a:ext cx="1282258" cy="305452"/>
          </a:xfrm>
          <a:prstGeom prst="rect">
            <a:avLst/>
          </a:prstGeom>
        </p:spPr>
        <p:txBody>
          <a:bodyPr lIns="0" tIns="0" rIns="0" bIns="0"/>
          <a:lstStyle/>
          <a:p>
            <a:pPr lvl="0" algn="l"/>
            <a:r>
              <a:rPr lang="en-US" sz="700" dirty="0">
                <a:solidFill>
                  <a:schemeClr val="bg1"/>
                </a:solidFill>
              </a:rPr>
              <a:t>© 2016 Alteryx, Inc.  |  Confidential</a:t>
            </a:r>
          </a:p>
        </p:txBody>
      </p:sp>
      <p:pic>
        <p:nvPicPr>
          <p:cNvPr id="13" name="Picture 12"/>
          <p:cNvPicPr>
            <a:picLocks noChangeAspect="1"/>
          </p:cNvPicPr>
          <p:nvPr userDrawn="1"/>
        </p:nvPicPr>
        <p:blipFill>
          <a:blip r:embed="rId3" cstate="screen">
            <a:duotone>
              <a:prstClr val="black"/>
              <a:schemeClr val="bg1">
                <a:tint val="45000"/>
                <a:satMod val="400000"/>
              </a:schemeClr>
            </a:duotone>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spTree>
    <p:extLst>
      <p:ext uri="{BB962C8B-B14F-4D97-AF65-F5344CB8AC3E}">
        <p14:creationId xmlns:p14="http://schemas.microsoft.com/office/powerpoint/2010/main" val="39781704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End Slide">
    <p:bg>
      <p:bgPr>
        <a:gradFill>
          <a:gsLst>
            <a:gs pos="100000">
              <a:schemeClr val="tx2"/>
            </a:gs>
            <a:gs pos="0">
              <a:schemeClr val="tx2">
                <a:lumMod val="90000"/>
                <a:lumOff val="10000"/>
              </a:schemeClr>
            </a:gs>
          </a:gsLst>
          <a:lin ang="5400000" scaled="1"/>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4619624"/>
            <a:ext cx="2447925" cy="2238375"/>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2900" y="1295400"/>
            <a:ext cx="2048082" cy="629005"/>
          </a:xfrm>
          <a:prstGeom prst="rect">
            <a:avLst/>
          </a:prstGeom>
        </p:spPr>
      </p:pic>
      <p:grpSp>
        <p:nvGrpSpPr>
          <p:cNvPr id="6" name="Group 5"/>
          <p:cNvGrpSpPr/>
          <p:nvPr/>
        </p:nvGrpSpPr>
        <p:grpSpPr>
          <a:xfrm>
            <a:off x="342900" y="5867400"/>
            <a:ext cx="1111382" cy="237206"/>
            <a:chOff x="10745338" y="6420352"/>
            <a:chExt cx="1111382" cy="237206"/>
          </a:xfrm>
        </p:grpSpPr>
        <p:sp>
          <p:nvSpPr>
            <p:cNvPr id="5" name="Rectangle 4"/>
            <p:cNvSpPr/>
            <p:nvPr/>
          </p:nvSpPr>
          <p:spPr>
            <a:xfrm>
              <a:off x="10755086" y="6420352"/>
              <a:ext cx="1101634" cy="215206"/>
            </a:xfrm>
            <a:prstGeom prst="rect">
              <a:avLst/>
            </a:prstGeom>
          </p:spPr>
          <p:txBody>
            <a:bodyPr lIns="0" tIns="0" rIns="0" bIns="0"/>
            <a:lstStyle/>
            <a:p>
              <a:pPr lvl="0" algn="r"/>
              <a:r>
                <a:rPr lang="en-US" sz="1600" dirty="0">
                  <a:solidFill>
                    <a:schemeClr val="bg1"/>
                  </a:solidFill>
                </a:rPr>
                <a:t>@alteryx</a:t>
              </a:r>
            </a:p>
          </p:txBody>
        </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45338" y="6439595"/>
              <a:ext cx="217963" cy="217963"/>
            </a:xfrm>
            <a:prstGeom prst="rect">
              <a:avLst/>
            </a:prstGeom>
          </p:spPr>
        </p:pic>
      </p:grpSp>
      <p:sp>
        <p:nvSpPr>
          <p:cNvPr id="8" name="Content Placeholder 2"/>
          <p:cNvSpPr>
            <a:spLocks noGrp="1"/>
          </p:cNvSpPr>
          <p:nvPr>
            <p:ph idx="1"/>
          </p:nvPr>
        </p:nvSpPr>
        <p:spPr>
          <a:xfrm>
            <a:off x="342900" y="2348949"/>
            <a:ext cx="5562600" cy="3747051"/>
          </a:xfrm>
        </p:spPr>
        <p:txBody>
          <a:bodyPr/>
          <a:lstStyle>
            <a:lvl1pPr marL="0" indent="0">
              <a:buNone/>
              <a:defRPr>
                <a:solidFill>
                  <a:schemeClr val="bg1"/>
                </a:solidFill>
              </a:defRPr>
            </a:lvl1pPr>
            <a:lvl2pPr marL="0" indent="0">
              <a:buNone/>
              <a:defRPr>
                <a:solidFill>
                  <a:schemeClr val="bg1"/>
                </a:solidFill>
              </a:defRPr>
            </a:lvl2pPr>
            <a:lvl3pPr marL="0" indent="0">
              <a:buNone/>
              <a:defRPr sz="1800">
                <a:solidFill>
                  <a:schemeClr val="bg1"/>
                </a:solidFill>
              </a:defRPr>
            </a:lvl3pPr>
            <a:lvl4pPr marL="0" indent="0">
              <a:buNone/>
              <a:defRPr sz="1800">
                <a:solidFill>
                  <a:schemeClr val="bg1"/>
                </a:solidFill>
              </a:defRPr>
            </a:lvl4pPr>
            <a:lvl5pPr marL="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hlinkClick r:id="rId5"/>
          </p:cNvPr>
          <p:cNvSpPr>
            <a:spLocks/>
          </p:cNvSpPr>
          <p:nvPr/>
        </p:nvSpPr>
        <p:spPr>
          <a:xfrm>
            <a:off x="6286500" y="2357026"/>
            <a:ext cx="5570220" cy="1335308"/>
          </a:xfrm>
          <a:prstGeom prst="rect">
            <a:avLst/>
          </a:prstGeom>
        </p:spPr>
        <p:txBody>
          <a:bodyPr wrap="square" lIns="0" tIns="0" rIns="0" bIns="0">
            <a:noAutofit/>
          </a:bodyPr>
          <a:lstStyle/>
          <a:p>
            <a:pPr marL="0" marR="0" lvl="1" indent="0" algn="l" defTabSz="1088490" rtl="0" eaLnBrk="1" fontAlgn="auto" latinLnBrk="0" hangingPunct="1">
              <a:lnSpc>
                <a:spcPct val="125000"/>
              </a:lnSpc>
              <a:spcBef>
                <a:spcPts val="0"/>
              </a:spcBef>
              <a:spcAft>
                <a:spcPts val="600"/>
              </a:spcAft>
              <a:buClr>
                <a:schemeClr val="tx2"/>
              </a:buClr>
              <a:buSzTx/>
              <a:buFont typeface="Arial" pitchFamily="34" charset="0"/>
              <a:buNone/>
              <a:tabLst/>
              <a:defRPr/>
            </a:pPr>
            <a:r>
              <a:rPr lang="en-US" sz="2400" b="1" kern="1200" dirty="0">
                <a:solidFill>
                  <a:schemeClr val="bg1"/>
                </a:solidFill>
                <a:latin typeface="+mn-lt"/>
                <a:ea typeface="+mn-ea"/>
                <a:cs typeface="+mn-cs"/>
              </a:rPr>
              <a:t>See what Alteryx can do for you!</a:t>
            </a:r>
          </a:p>
          <a:p>
            <a:pPr marL="0" lvl="1" indent="0" algn="l" defTabSz="1088490" rtl="0" eaLnBrk="1" latinLnBrk="0" hangingPunct="1">
              <a:lnSpc>
                <a:spcPct val="125000"/>
              </a:lnSpc>
              <a:spcBef>
                <a:spcPts val="0"/>
              </a:spcBef>
              <a:spcAft>
                <a:spcPts val="600"/>
              </a:spcAft>
              <a:buClr>
                <a:schemeClr val="tx2"/>
              </a:buClr>
              <a:buFont typeface="Arial" pitchFamily="34" charset="0"/>
              <a:buNone/>
            </a:pPr>
            <a:r>
              <a:rPr lang="en-US" sz="2000" kern="1200" dirty="0">
                <a:solidFill>
                  <a:schemeClr val="bg1"/>
                </a:solidFill>
                <a:latin typeface="+mn-lt"/>
                <a:ea typeface="+mn-ea"/>
                <a:cs typeface="+mn-cs"/>
              </a:rPr>
              <a:t>Download a free trial of Alteryx </a:t>
            </a:r>
            <a:br>
              <a:rPr lang="en-US" sz="2000" kern="1200" dirty="0">
                <a:solidFill>
                  <a:schemeClr val="bg1"/>
                </a:solidFill>
                <a:latin typeface="+mn-lt"/>
                <a:ea typeface="+mn-ea"/>
                <a:cs typeface="+mn-cs"/>
              </a:rPr>
            </a:br>
            <a:r>
              <a:rPr lang="en-US" sz="2000" kern="1200" dirty="0">
                <a:solidFill>
                  <a:schemeClr val="bg1"/>
                </a:solidFill>
                <a:latin typeface="+mn-lt"/>
                <a:ea typeface="+mn-ea"/>
                <a:cs typeface="+mn-cs"/>
              </a:rPr>
              <a:t>alteryx.com/trial</a:t>
            </a:r>
            <a:endParaRPr lang="en-US" sz="2000" kern="1200" dirty="0">
              <a:solidFill>
                <a:schemeClr val="bg1"/>
              </a:solidFill>
              <a:latin typeface="+mn-lt"/>
              <a:ea typeface="+mn-ea"/>
              <a:cs typeface="+mn-cs"/>
              <a:hlinkClick r:id="rId6"/>
            </a:endParaRPr>
          </a:p>
          <a:p>
            <a:pPr marL="0" marR="0" lvl="1" indent="0" algn="l" defTabSz="1088490" rtl="0" eaLnBrk="1" fontAlgn="auto" latinLnBrk="0" hangingPunct="1">
              <a:lnSpc>
                <a:spcPct val="125000"/>
              </a:lnSpc>
              <a:spcBef>
                <a:spcPts val="0"/>
              </a:spcBef>
              <a:spcAft>
                <a:spcPts val="600"/>
              </a:spcAft>
              <a:buClr>
                <a:schemeClr val="tx2"/>
              </a:buClr>
              <a:buSzTx/>
              <a:buFont typeface="Arial" pitchFamily="34" charset="0"/>
              <a:buNone/>
              <a:tabLst/>
              <a:defRPr/>
            </a:pPr>
            <a:br>
              <a:rPr lang="en-US" sz="1400" kern="1200" dirty="0">
                <a:solidFill>
                  <a:schemeClr val="bg1"/>
                </a:solidFill>
                <a:latin typeface="+mn-lt"/>
                <a:ea typeface="+mn-ea"/>
                <a:cs typeface="+mn-cs"/>
              </a:rPr>
            </a:br>
            <a:endParaRPr lang="en-US" sz="1400" kern="1200" dirty="0">
              <a:solidFill>
                <a:schemeClr val="bg1"/>
              </a:solidFill>
              <a:latin typeface="+mn-lt"/>
              <a:ea typeface="+mn-ea"/>
              <a:cs typeface="+mn-cs"/>
            </a:endParaRPr>
          </a:p>
        </p:txBody>
      </p:sp>
      <p:sp>
        <p:nvSpPr>
          <p:cNvPr id="3" name="Rectangle 2">
            <a:hlinkClick r:id="rId7"/>
          </p:cNvPr>
          <p:cNvSpPr/>
          <p:nvPr/>
        </p:nvSpPr>
        <p:spPr>
          <a:xfrm>
            <a:off x="6276114" y="3914775"/>
            <a:ext cx="5571138" cy="342900"/>
          </a:xfrm>
          <a:prstGeom prst="rect">
            <a:avLst/>
          </a:prstGeom>
        </p:spPr>
        <p:txBody>
          <a:bodyPr wrap="square" lIns="0" tIns="0" rIns="0" bIns="0" anchor="b" anchorCtr="0">
            <a:noAutofit/>
          </a:bodyPr>
          <a:lstStyle/>
          <a:p>
            <a:r>
              <a:rPr lang="en-US" sz="1800" kern="1200" dirty="0">
                <a:solidFill>
                  <a:schemeClr val="bg1"/>
                </a:solidFill>
                <a:latin typeface="+mn-lt"/>
                <a:ea typeface="+mn-ea"/>
                <a:cs typeface="+mn-cs"/>
              </a:rPr>
              <a:t>or visit alteryx.com for more information</a:t>
            </a:r>
            <a:endParaRPr lang="en-US" sz="1800" dirty="0"/>
          </a:p>
        </p:txBody>
      </p:sp>
      <p:pic>
        <p:nvPicPr>
          <p:cNvPr id="10" name="Picture 9"/>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953375" y="0"/>
            <a:ext cx="4238625" cy="2228850"/>
          </a:xfrm>
          <a:prstGeom prst="rect">
            <a:avLst/>
          </a:prstGeom>
        </p:spPr>
      </p:pic>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619624"/>
            <a:ext cx="2447925" cy="2238375"/>
          </a:xfrm>
          <a:prstGeom prst="rect">
            <a:avLst/>
          </a:prstGeom>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2900" y="1295400"/>
            <a:ext cx="2048082" cy="629005"/>
          </a:xfrm>
          <a:prstGeom prst="rect">
            <a:avLst/>
          </a:prstGeom>
        </p:spPr>
      </p:pic>
      <p:grpSp>
        <p:nvGrpSpPr>
          <p:cNvPr id="13" name="Group 12"/>
          <p:cNvGrpSpPr/>
          <p:nvPr userDrawn="1"/>
        </p:nvGrpSpPr>
        <p:grpSpPr>
          <a:xfrm>
            <a:off x="342900" y="5867400"/>
            <a:ext cx="1111382" cy="237206"/>
            <a:chOff x="10745338" y="6420352"/>
            <a:chExt cx="1111382" cy="237206"/>
          </a:xfrm>
        </p:grpSpPr>
        <p:sp>
          <p:nvSpPr>
            <p:cNvPr id="14" name="Rectangle 13"/>
            <p:cNvSpPr/>
            <p:nvPr userDrawn="1"/>
          </p:nvSpPr>
          <p:spPr>
            <a:xfrm>
              <a:off x="10755086" y="6420352"/>
              <a:ext cx="1101634" cy="215206"/>
            </a:xfrm>
            <a:prstGeom prst="rect">
              <a:avLst/>
            </a:prstGeom>
          </p:spPr>
          <p:txBody>
            <a:bodyPr lIns="0" tIns="0" rIns="0" bIns="0"/>
            <a:lstStyle/>
            <a:p>
              <a:pPr lvl="0" algn="r"/>
              <a:r>
                <a:rPr lang="en-US" sz="1600" dirty="0">
                  <a:solidFill>
                    <a:schemeClr val="bg1"/>
                  </a:solidFill>
                </a:rPr>
                <a:t>@alteryx</a:t>
              </a:r>
            </a:p>
          </p:txBody>
        </p:sp>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45338" y="6439595"/>
              <a:ext cx="217963" cy="217963"/>
            </a:xfrm>
            <a:prstGeom prst="rect">
              <a:avLst/>
            </a:prstGeom>
          </p:spPr>
        </p:pic>
      </p:grpSp>
      <p:sp>
        <p:nvSpPr>
          <p:cNvPr id="16" name="Rectangle 15">
            <a:hlinkClick r:id="rId5"/>
          </p:cNvPr>
          <p:cNvSpPr>
            <a:spLocks/>
          </p:cNvSpPr>
          <p:nvPr userDrawn="1"/>
        </p:nvSpPr>
        <p:spPr>
          <a:xfrm>
            <a:off x="6286500" y="2357026"/>
            <a:ext cx="5570220" cy="1335308"/>
          </a:xfrm>
          <a:prstGeom prst="rect">
            <a:avLst/>
          </a:prstGeom>
        </p:spPr>
        <p:txBody>
          <a:bodyPr wrap="square" lIns="0" tIns="0" rIns="0" bIns="0">
            <a:noAutofit/>
          </a:bodyPr>
          <a:lstStyle/>
          <a:p>
            <a:pPr marL="0" marR="0" lvl="1" indent="0" algn="l" defTabSz="1088490" rtl="0" eaLnBrk="1" fontAlgn="auto" latinLnBrk="0" hangingPunct="1">
              <a:lnSpc>
                <a:spcPct val="125000"/>
              </a:lnSpc>
              <a:spcBef>
                <a:spcPts val="0"/>
              </a:spcBef>
              <a:spcAft>
                <a:spcPts val="600"/>
              </a:spcAft>
              <a:buClr>
                <a:schemeClr val="tx2"/>
              </a:buClr>
              <a:buSzTx/>
              <a:buFont typeface="Arial" pitchFamily="34" charset="0"/>
              <a:buNone/>
              <a:tabLst/>
              <a:defRPr/>
            </a:pPr>
            <a:r>
              <a:rPr lang="en-US" sz="2400" b="1" kern="1200" dirty="0">
                <a:solidFill>
                  <a:schemeClr val="bg1"/>
                </a:solidFill>
                <a:latin typeface="+mn-lt"/>
                <a:ea typeface="+mn-ea"/>
                <a:cs typeface="+mn-cs"/>
              </a:rPr>
              <a:t>See what Alteryx can do for you!</a:t>
            </a:r>
          </a:p>
          <a:p>
            <a:pPr marL="0" lvl="1" indent="0" algn="l" defTabSz="1088490" rtl="0" eaLnBrk="1" latinLnBrk="0" hangingPunct="1">
              <a:lnSpc>
                <a:spcPct val="125000"/>
              </a:lnSpc>
              <a:spcBef>
                <a:spcPts val="0"/>
              </a:spcBef>
              <a:spcAft>
                <a:spcPts val="600"/>
              </a:spcAft>
              <a:buClr>
                <a:schemeClr val="tx2"/>
              </a:buClr>
              <a:buFont typeface="Arial" pitchFamily="34" charset="0"/>
              <a:buNone/>
            </a:pPr>
            <a:r>
              <a:rPr lang="en-US" sz="2000" kern="1200" dirty="0">
                <a:solidFill>
                  <a:schemeClr val="bg1"/>
                </a:solidFill>
                <a:latin typeface="+mn-lt"/>
                <a:ea typeface="+mn-ea"/>
                <a:cs typeface="+mn-cs"/>
              </a:rPr>
              <a:t>Download a free trial of Alteryx </a:t>
            </a:r>
            <a:br>
              <a:rPr lang="en-US" sz="2000" kern="1200" dirty="0">
                <a:solidFill>
                  <a:schemeClr val="bg1"/>
                </a:solidFill>
                <a:latin typeface="+mn-lt"/>
                <a:ea typeface="+mn-ea"/>
                <a:cs typeface="+mn-cs"/>
              </a:rPr>
            </a:br>
            <a:r>
              <a:rPr lang="en-US" sz="2000" kern="1200" dirty="0">
                <a:solidFill>
                  <a:schemeClr val="bg1"/>
                </a:solidFill>
                <a:latin typeface="+mn-lt"/>
                <a:ea typeface="+mn-ea"/>
                <a:cs typeface="+mn-cs"/>
              </a:rPr>
              <a:t>alteryx.com/trial</a:t>
            </a:r>
            <a:endParaRPr lang="en-US" sz="2000" kern="1200" dirty="0">
              <a:solidFill>
                <a:schemeClr val="bg1"/>
              </a:solidFill>
              <a:latin typeface="+mn-lt"/>
              <a:ea typeface="+mn-ea"/>
              <a:cs typeface="+mn-cs"/>
              <a:hlinkClick r:id="rId6"/>
            </a:endParaRPr>
          </a:p>
          <a:p>
            <a:pPr marL="0" marR="0" lvl="1" indent="0" algn="l" defTabSz="1088490" rtl="0" eaLnBrk="1" fontAlgn="auto" latinLnBrk="0" hangingPunct="1">
              <a:lnSpc>
                <a:spcPct val="125000"/>
              </a:lnSpc>
              <a:spcBef>
                <a:spcPts val="0"/>
              </a:spcBef>
              <a:spcAft>
                <a:spcPts val="600"/>
              </a:spcAft>
              <a:buClr>
                <a:schemeClr val="tx2"/>
              </a:buClr>
              <a:buSzTx/>
              <a:buFont typeface="Arial" pitchFamily="34" charset="0"/>
              <a:buNone/>
              <a:tabLst/>
              <a:defRPr/>
            </a:pPr>
            <a:br>
              <a:rPr lang="en-US" sz="1400" kern="1200" dirty="0">
                <a:solidFill>
                  <a:schemeClr val="bg1"/>
                </a:solidFill>
                <a:latin typeface="+mn-lt"/>
                <a:ea typeface="+mn-ea"/>
                <a:cs typeface="+mn-cs"/>
              </a:rPr>
            </a:br>
            <a:endParaRPr lang="en-US" sz="1400" kern="1200" dirty="0">
              <a:solidFill>
                <a:schemeClr val="bg1"/>
              </a:solidFill>
              <a:latin typeface="+mn-lt"/>
              <a:ea typeface="+mn-ea"/>
              <a:cs typeface="+mn-cs"/>
            </a:endParaRPr>
          </a:p>
        </p:txBody>
      </p:sp>
      <p:sp>
        <p:nvSpPr>
          <p:cNvPr id="17" name="Rectangle 16">
            <a:hlinkClick r:id="rId7"/>
          </p:cNvPr>
          <p:cNvSpPr/>
          <p:nvPr userDrawn="1"/>
        </p:nvSpPr>
        <p:spPr>
          <a:xfrm>
            <a:off x="6276114" y="3914775"/>
            <a:ext cx="5571138" cy="342900"/>
          </a:xfrm>
          <a:prstGeom prst="rect">
            <a:avLst/>
          </a:prstGeom>
        </p:spPr>
        <p:txBody>
          <a:bodyPr wrap="square" lIns="0" tIns="0" rIns="0" bIns="0" anchor="b" anchorCtr="0">
            <a:noAutofit/>
          </a:bodyPr>
          <a:lstStyle/>
          <a:p>
            <a:r>
              <a:rPr lang="en-US" sz="1800" kern="1200" dirty="0">
                <a:solidFill>
                  <a:schemeClr val="bg1"/>
                </a:solidFill>
                <a:latin typeface="+mn-lt"/>
                <a:ea typeface="+mn-ea"/>
                <a:cs typeface="+mn-cs"/>
              </a:rPr>
              <a:t>or visit alteryx.com for more information</a:t>
            </a:r>
            <a:endParaRPr lang="en-US" sz="1800" dirty="0"/>
          </a:p>
        </p:txBody>
      </p:sp>
      <p:pic>
        <p:nvPicPr>
          <p:cNvPr id="18" name="Picture 17"/>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7953375" y="0"/>
            <a:ext cx="4238625" cy="2228850"/>
          </a:xfrm>
          <a:prstGeom prst="rect">
            <a:avLst/>
          </a:prstGeom>
        </p:spPr>
      </p:pic>
    </p:spTree>
    <p:extLst>
      <p:ext uri="{BB962C8B-B14F-4D97-AF65-F5344CB8AC3E}">
        <p14:creationId xmlns:p14="http://schemas.microsoft.com/office/powerpoint/2010/main" val="3967123625"/>
      </p:ext>
    </p:extLst>
  </p:cSld>
  <p:clrMapOvr>
    <a:masterClrMapping/>
  </p:clrMapOvr>
  <p:extLst mod="1">
    <p:ext uri="{DCECCB84-F9BA-43D5-87BE-67443E8EF086}">
      <p15:sldGuideLst xmlns:p15="http://schemas.microsoft.com/office/powerpoint/2012/main">
        <p15:guide id="1" orient="horz" pos="45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_Section Header">
    <p:bg>
      <p:bgPr>
        <a:gradFill>
          <a:gsLst>
            <a:gs pos="100000">
              <a:schemeClr val="accent1"/>
            </a:gs>
            <a:gs pos="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grpSp>
        <p:nvGrpSpPr>
          <p:cNvPr id="8" name="Group 7"/>
          <p:cNvGrpSpPr/>
          <p:nvPr userDrawn="1"/>
        </p:nvGrpSpPr>
        <p:grpSpPr>
          <a:xfrm flipH="1">
            <a:off x="0" y="0"/>
            <a:ext cx="12191999" cy="6857999"/>
            <a:chOff x="0" y="0"/>
            <a:chExt cx="12191999" cy="6857999"/>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t="66154" r="78365"/>
            <a:stretch/>
          </p:blipFill>
          <p:spPr>
            <a:xfrm>
              <a:off x="0" y="4536830"/>
              <a:ext cx="2637692" cy="2321169"/>
            </a:xfrm>
            <a:prstGeom prst="rect">
              <a:avLst/>
            </a:prstGeom>
          </p:spPr>
        </p:pic>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l="64038" b="49487"/>
            <a:stretch/>
          </p:blipFill>
          <p:spPr>
            <a:xfrm>
              <a:off x="7807568" y="0"/>
              <a:ext cx="4384431" cy="3464169"/>
            </a:xfrm>
            <a:prstGeom prst="rect">
              <a:avLst/>
            </a:prstGeom>
          </p:spPr>
        </p:pic>
      </p:grpSp>
      <p:sp>
        <p:nvSpPr>
          <p:cNvPr id="10" name="Title 1"/>
          <p:cNvSpPr>
            <a:spLocks noGrp="1"/>
          </p:cNvSpPr>
          <p:nvPr userDrawn="1">
            <p:ph type="ctrTitle"/>
          </p:nvPr>
        </p:nvSpPr>
        <p:spPr>
          <a:xfrm>
            <a:off x="347472" y="2518868"/>
            <a:ext cx="11503152" cy="910133"/>
          </a:xfrm>
        </p:spPr>
        <p:txBody>
          <a:bodyPr lIns="0" tIns="0" rIns="0" bIns="0" anchor="b">
            <a:noAutofit/>
          </a:bodyPr>
          <a:lstStyle>
            <a:lvl1pPr algn="l">
              <a:defRPr sz="4000" b="0">
                <a:solidFill>
                  <a:schemeClr val="bg1"/>
                </a:solidFill>
              </a:defRPr>
            </a:lvl1pPr>
          </a:lstStyle>
          <a:p>
            <a:r>
              <a:rPr lang="en-US"/>
              <a:t>Click to edit Master title style</a:t>
            </a:r>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02542" y="241852"/>
            <a:ext cx="2048082" cy="629005"/>
          </a:xfrm>
          <a:prstGeom prst="rect">
            <a:avLst/>
          </a:prstGeom>
        </p:spPr>
      </p:pic>
      <p:sp>
        <p:nvSpPr>
          <p:cNvPr id="7"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bg1"/>
                </a:solidFill>
                <a:latin typeface="+mn-lt"/>
                <a:ea typeface="+mn-ea"/>
                <a:cs typeface="+mn-cs"/>
              </a:defRPr>
            </a:lvl1pPr>
          </a:lstStyle>
          <a:p>
            <a:pPr algn="ctr"/>
            <a:fld id="{10602966-4F75-4792-AC02-C0ED32CB3F0C}" type="slidenum">
              <a:rPr lang="en-US" smtClean="0"/>
              <a:pPr algn="ctr"/>
              <a:t>‹#›</a:t>
            </a:fld>
            <a:endParaRPr lang="en-US" dirty="0"/>
          </a:p>
        </p:txBody>
      </p:sp>
      <p:sp>
        <p:nvSpPr>
          <p:cNvPr id="9" name="Text Placeholder 2"/>
          <p:cNvSpPr>
            <a:spLocks noGrp="1"/>
          </p:cNvSpPr>
          <p:nvPr>
            <p:ph type="body" idx="12"/>
          </p:nvPr>
        </p:nvSpPr>
        <p:spPr>
          <a:xfrm>
            <a:off x="347471" y="3689115"/>
            <a:ext cx="11503152" cy="596283"/>
          </a:xfrm>
        </p:spPr>
        <p:txBody>
          <a:bodyPr wrap="square" lIns="0" tIns="0" rIns="0" bIns="0" anchor="t" anchorCtr="0">
            <a:noAutofit/>
          </a:bodyPr>
          <a:lstStyle>
            <a:lvl1pPr marL="0" indent="0">
              <a:buNone/>
              <a:defRPr sz="2400" b="0">
                <a:solidFill>
                  <a:schemeClr val="bg1"/>
                </a:solidFill>
              </a:defRPr>
            </a:lvl1pPr>
            <a:lvl2pPr marL="544245" indent="0">
              <a:buNone/>
              <a:defRPr sz="2400" b="1"/>
            </a:lvl2pPr>
            <a:lvl3pPr marL="1088490" indent="0">
              <a:buNone/>
              <a:defRPr sz="2133" b="1"/>
            </a:lvl3pPr>
            <a:lvl4pPr marL="1632735" indent="0">
              <a:buNone/>
              <a:defRPr sz="1867" b="1"/>
            </a:lvl4pPr>
            <a:lvl5pPr marL="2176980" indent="0">
              <a:buNone/>
              <a:defRPr sz="1867" b="1"/>
            </a:lvl5pPr>
            <a:lvl6pPr marL="2721224" indent="0">
              <a:buNone/>
              <a:defRPr sz="1867" b="1"/>
            </a:lvl6pPr>
            <a:lvl7pPr marL="3265469" indent="0">
              <a:buNone/>
              <a:defRPr sz="1867" b="1"/>
            </a:lvl7pPr>
            <a:lvl8pPr marL="3809714" indent="0">
              <a:buNone/>
              <a:defRPr sz="1867" b="1"/>
            </a:lvl8pPr>
            <a:lvl9pPr marL="4353959" indent="0">
              <a:buNone/>
              <a:defRPr sz="1867" b="1"/>
            </a:lvl9pPr>
          </a:lstStyle>
          <a:p>
            <a:pPr lvl="0"/>
            <a:r>
              <a:rPr lang="en-US"/>
              <a:t>Click to edit Master text styles</a:t>
            </a:r>
          </a:p>
        </p:txBody>
      </p:sp>
    </p:spTree>
    <p:extLst>
      <p:ext uri="{BB962C8B-B14F-4D97-AF65-F5344CB8AC3E}">
        <p14:creationId xmlns:p14="http://schemas.microsoft.com/office/powerpoint/2010/main" val="394833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gradFill>
          <a:gsLst>
            <a:gs pos="100000">
              <a:schemeClr val="tx2"/>
            </a:gs>
            <a:gs pos="0">
              <a:schemeClr val="tx2">
                <a:lumMod val="90000"/>
                <a:lumOff val="10000"/>
              </a:schemeClr>
            </a:gs>
          </a:gsLst>
          <a:lin ang="54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t="66154" r="78365"/>
          <a:stretch/>
        </p:blipFill>
        <p:spPr>
          <a:xfrm>
            <a:off x="0" y="4536830"/>
            <a:ext cx="2637692" cy="2321169"/>
          </a:xfrm>
          <a:prstGeom prst="rect">
            <a:avLst/>
          </a:prstGeom>
        </p:spPr>
      </p:pic>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l="64038" b="49487"/>
          <a:stretch/>
        </p:blipFill>
        <p:spPr>
          <a:xfrm>
            <a:off x="7807568" y="0"/>
            <a:ext cx="4384431" cy="3464169"/>
          </a:xfrm>
          <a:prstGeom prst="rect">
            <a:avLst/>
          </a:prstGeom>
        </p:spPr>
      </p:pic>
      <p:sp>
        <p:nvSpPr>
          <p:cNvPr id="16" name="Title 1"/>
          <p:cNvSpPr>
            <a:spLocks noGrp="1"/>
          </p:cNvSpPr>
          <p:nvPr>
            <p:ph type="ctrTitle" hasCustomPrompt="1"/>
          </p:nvPr>
        </p:nvSpPr>
        <p:spPr>
          <a:xfrm>
            <a:off x="347472" y="1850604"/>
            <a:ext cx="11503152" cy="910133"/>
          </a:xfrm>
        </p:spPr>
        <p:txBody>
          <a:bodyPr lIns="0" tIns="0" rIns="0" bIns="0" anchor="b">
            <a:noAutofit/>
          </a:bodyPr>
          <a:lstStyle>
            <a:lvl1pPr algn="l">
              <a:defRPr sz="4400" baseline="0">
                <a:solidFill>
                  <a:schemeClr val="bg1"/>
                </a:solidFill>
              </a:defRPr>
            </a:lvl1pPr>
          </a:lstStyle>
          <a:p>
            <a:r>
              <a:rPr lang="en-US" dirty="0"/>
              <a:t>&lt;Course Name as it Appears online&gt;</a:t>
            </a:r>
          </a:p>
        </p:txBody>
      </p:sp>
      <p:sp>
        <p:nvSpPr>
          <p:cNvPr id="17" name="Subtitle 2"/>
          <p:cNvSpPr>
            <a:spLocks noGrp="1"/>
          </p:cNvSpPr>
          <p:nvPr>
            <p:ph type="subTitle" idx="1" hasCustomPrompt="1"/>
          </p:nvPr>
        </p:nvSpPr>
        <p:spPr>
          <a:xfrm>
            <a:off x="347472" y="2940050"/>
            <a:ext cx="11503152" cy="488951"/>
          </a:xfrm>
        </p:spPr>
        <p:txBody>
          <a:bodyPr lIns="0" tIns="0" rIns="0" bIns="0" anchor="t">
            <a:noAutofit/>
          </a:bodyPr>
          <a:lstStyle>
            <a:lvl1pPr marL="0" indent="0" algn="l">
              <a:buNone/>
              <a:defRPr sz="2400">
                <a:solidFill>
                  <a:schemeClr val="bg1"/>
                </a:solidFill>
              </a:defRPr>
            </a:lvl1pPr>
            <a:lvl2pPr marL="544245" indent="0" algn="ctr">
              <a:buNone/>
              <a:defRPr>
                <a:solidFill>
                  <a:schemeClr val="tx1">
                    <a:tint val="75000"/>
                  </a:schemeClr>
                </a:solidFill>
              </a:defRPr>
            </a:lvl2pPr>
            <a:lvl3pPr marL="1088490" indent="0" algn="ctr">
              <a:buNone/>
              <a:defRPr>
                <a:solidFill>
                  <a:schemeClr val="tx1">
                    <a:tint val="75000"/>
                  </a:schemeClr>
                </a:solidFill>
              </a:defRPr>
            </a:lvl3pPr>
            <a:lvl4pPr marL="1632735" indent="0" algn="ctr">
              <a:buNone/>
              <a:defRPr>
                <a:solidFill>
                  <a:schemeClr val="tx1">
                    <a:tint val="75000"/>
                  </a:schemeClr>
                </a:solidFill>
              </a:defRPr>
            </a:lvl4pPr>
            <a:lvl5pPr marL="2176980" indent="0" algn="ctr">
              <a:buNone/>
              <a:defRPr>
                <a:solidFill>
                  <a:schemeClr val="tx1">
                    <a:tint val="75000"/>
                  </a:schemeClr>
                </a:solidFill>
              </a:defRPr>
            </a:lvl5pPr>
            <a:lvl6pPr marL="2721224" indent="0" algn="ctr">
              <a:buNone/>
              <a:defRPr>
                <a:solidFill>
                  <a:schemeClr val="tx1">
                    <a:tint val="75000"/>
                  </a:schemeClr>
                </a:solidFill>
              </a:defRPr>
            </a:lvl6pPr>
            <a:lvl7pPr marL="3265469" indent="0" algn="ctr">
              <a:buNone/>
              <a:defRPr>
                <a:solidFill>
                  <a:schemeClr val="tx1">
                    <a:tint val="75000"/>
                  </a:schemeClr>
                </a:solidFill>
              </a:defRPr>
            </a:lvl7pPr>
            <a:lvl8pPr marL="3809714" indent="0" algn="ctr">
              <a:buNone/>
              <a:defRPr>
                <a:solidFill>
                  <a:schemeClr val="tx1">
                    <a:tint val="75000"/>
                  </a:schemeClr>
                </a:solidFill>
              </a:defRPr>
            </a:lvl8pPr>
            <a:lvl9pPr marL="4353959" indent="0" algn="ctr">
              <a:buNone/>
              <a:defRPr>
                <a:solidFill>
                  <a:schemeClr val="tx1">
                    <a:tint val="75000"/>
                  </a:schemeClr>
                </a:solidFill>
              </a:defRPr>
            </a:lvl9pPr>
          </a:lstStyle>
          <a:p>
            <a:r>
              <a:rPr lang="en-US" dirty="0"/>
              <a:t>Presented by &lt;Name&gt;, &lt;Position&gt;</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7472" y="241852"/>
            <a:ext cx="2048082" cy="629005"/>
          </a:xfrm>
          <a:prstGeom prst="rect">
            <a:avLst/>
          </a:prstGeom>
        </p:spPr>
      </p:pic>
      <p:sp>
        <p:nvSpPr>
          <p:cNvPr id="3" name="Picture Placeholder 2"/>
          <p:cNvSpPr>
            <a:spLocks noGrp="1"/>
          </p:cNvSpPr>
          <p:nvPr>
            <p:ph type="pic" sz="quarter" idx="11"/>
          </p:nvPr>
        </p:nvSpPr>
        <p:spPr>
          <a:xfrm>
            <a:off x="347663" y="3505200"/>
            <a:ext cx="1328737" cy="1449388"/>
          </a:xfrm>
        </p:spPr>
        <p:txBody>
          <a:bodyPr/>
          <a:lstStyle/>
          <a:p>
            <a:endParaRPr lang="en-US"/>
          </a:p>
        </p:txBody>
      </p:sp>
      <p:sp>
        <p:nvSpPr>
          <p:cNvPr id="14" name="Text Placeholder 13"/>
          <p:cNvSpPr>
            <a:spLocks noGrp="1"/>
          </p:cNvSpPr>
          <p:nvPr>
            <p:ph type="body" sz="quarter" idx="12" hasCustomPrompt="1"/>
          </p:nvPr>
        </p:nvSpPr>
        <p:spPr>
          <a:xfrm>
            <a:off x="347663" y="5164014"/>
            <a:ext cx="1524000" cy="533400"/>
          </a:xfrm>
        </p:spPr>
        <p:txBody>
          <a:bodyPr/>
          <a:lstStyle>
            <a:lvl1pPr marL="147637" indent="0">
              <a:buNone/>
              <a:defRPr>
                <a:solidFill>
                  <a:schemeClr val="bg1"/>
                </a:solidFill>
              </a:defRPr>
            </a:lvl1pPr>
          </a:lstStyle>
          <a:p>
            <a:pPr lvl="0"/>
            <a:r>
              <a:rPr lang="en-US" dirty="0"/>
              <a:t>&lt;Date&gt;</a:t>
            </a:r>
          </a:p>
        </p:txBody>
      </p:sp>
    </p:spTree>
    <p:extLst>
      <p:ext uri="{BB962C8B-B14F-4D97-AF65-F5344CB8AC3E}">
        <p14:creationId xmlns:p14="http://schemas.microsoft.com/office/powerpoint/2010/main" val="3942025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95" y="1"/>
            <a:ext cx="12190005" cy="6858000"/>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02542" y="241852"/>
            <a:ext cx="2048082" cy="629005"/>
          </a:xfrm>
          <a:prstGeom prst="rect">
            <a:avLst/>
          </a:prstGeom>
        </p:spPr>
      </p:pic>
      <p:sp>
        <p:nvSpPr>
          <p:cNvPr id="12"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bg1"/>
                </a:solidFill>
                <a:latin typeface="+mn-lt"/>
                <a:ea typeface="+mn-ea"/>
                <a:cs typeface="+mn-cs"/>
              </a:defRPr>
            </a:lvl1pPr>
          </a:lstStyle>
          <a:p>
            <a:pPr algn="ctr"/>
            <a:fld id="{10602966-4F75-4792-AC02-C0ED32CB3F0C}" type="slidenum">
              <a:rPr lang="en-US" smtClean="0"/>
              <a:pPr algn="ctr"/>
              <a:t>‹#›</a:t>
            </a:fld>
            <a:endParaRPr lang="en-US" dirty="0"/>
          </a:p>
        </p:txBody>
      </p:sp>
      <p:sp>
        <p:nvSpPr>
          <p:cNvPr id="19" name="Title 1"/>
          <p:cNvSpPr>
            <a:spLocks noGrp="1"/>
          </p:cNvSpPr>
          <p:nvPr>
            <p:ph type="ctrTitle" hasCustomPrompt="1"/>
          </p:nvPr>
        </p:nvSpPr>
        <p:spPr>
          <a:xfrm>
            <a:off x="347472" y="1850604"/>
            <a:ext cx="11503152" cy="910133"/>
          </a:xfrm>
        </p:spPr>
        <p:txBody>
          <a:bodyPr lIns="0" tIns="0" rIns="0" bIns="0" anchor="b">
            <a:noAutofit/>
          </a:bodyPr>
          <a:lstStyle>
            <a:lvl1pPr algn="l">
              <a:defRPr sz="4400" baseline="0">
                <a:solidFill>
                  <a:schemeClr val="bg1"/>
                </a:solidFill>
              </a:defRPr>
            </a:lvl1pPr>
          </a:lstStyle>
          <a:p>
            <a:r>
              <a:rPr lang="en-US" dirty="0"/>
              <a:t>&lt;Course Name as it Appears online&gt;</a:t>
            </a:r>
          </a:p>
        </p:txBody>
      </p:sp>
      <p:sp>
        <p:nvSpPr>
          <p:cNvPr id="20" name="Subtitle 2"/>
          <p:cNvSpPr>
            <a:spLocks noGrp="1"/>
          </p:cNvSpPr>
          <p:nvPr>
            <p:ph type="subTitle" idx="1" hasCustomPrompt="1"/>
          </p:nvPr>
        </p:nvSpPr>
        <p:spPr>
          <a:xfrm>
            <a:off x="347472" y="2940050"/>
            <a:ext cx="11503152" cy="488951"/>
          </a:xfrm>
        </p:spPr>
        <p:txBody>
          <a:bodyPr lIns="0" tIns="0" rIns="0" bIns="0" anchor="t">
            <a:noAutofit/>
          </a:bodyPr>
          <a:lstStyle>
            <a:lvl1pPr marL="0" indent="0" algn="l">
              <a:buNone/>
              <a:defRPr sz="2400">
                <a:solidFill>
                  <a:schemeClr val="bg1"/>
                </a:solidFill>
              </a:defRPr>
            </a:lvl1pPr>
            <a:lvl2pPr marL="544245" indent="0" algn="ctr">
              <a:buNone/>
              <a:defRPr>
                <a:solidFill>
                  <a:schemeClr val="tx1">
                    <a:tint val="75000"/>
                  </a:schemeClr>
                </a:solidFill>
              </a:defRPr>
            </a:lvl2pPr>
            <a:lvl3pPr marL="1088490" indent="0" algn="ctr">
              <a:buNone/>
              <a:defRPr>
                <a:solidFill>
                  <a:schemeClr val="tx1">
                    <a:tint val="75000"/>
                  </a:schemeClr>
                </a:solidFill>
              </a:defRPr>
            </a:lvl3pPr>
            <a:lvl4pPr marL="1632735" indent="0" algn="ctr">
              <a:buNone/>
              <a:defRPr>
                <a:solidFill>
                  <a:schemeClr val="tx1">
                    <a:tint val="75000"/>
                  </a:schemeClr>
                </a:solidFill>
              </a:defRPr>
            </a:lvl4pPr>
            <a:lvl5pPr marL="2176980" indent="0" algn="ctr">
              <a:buNone/>
              <a:defRPr>
                <a:solidFill>
                  <a:schemeClr val="tx1">
                    <a:tint val="75000"/>
                  </a:schemeClr>
                </a:solidFill>
              </a:defRPr>
            </a:lvl5pPr>
            <a:lvl6pPr marL="2721224" indent="0" algn="ctr">
              <a:buNone/>
              <a:defRPr>
                <a:solidFill>
                  <a:schemeClr val="tx1">
                    <a:tint val="75000"/>
                  </a:schemeClr>
                </a:solidFill>
              </a:defRPr>
            </a:lvl6pPr>
            <a:lvl7pPr marL="3265469" indent="0" algn="ctr">
              <a:buNone/>
              <a:defRPr>
                <a:solidFill>
                  <a:schemeClr val="tx1">
                    <a:tint val="75000"/>
                  </a:schemeClr>
                </a:solidFill>
              </a:defRPr>
            </a:lvl7pPr>
            <a:lvl8pPr marL="3809714" indent="0" algn="ctr">
              <a:buNone/>
              <a:defRPr>
                <a:solidFill>
                  <a:schemeClr val="tx1">
                    <a:tint val="75000"/>
                  </a:schemeClr>
                </a:solidFill>
              </a:defRPr>
            </a:lvl8pPr>
            <a:lvl9pPr marL="4353959" indent="0" algn="ctr">
              <a:buNone/>
              <a:defRPr>
                <a:solidFill>
                  <a:schemeClr val="tx1">
                    <a:tint val="75000"/>
                  </a:schemeClr>
                </a:solidFill>
              </a:defRPr>
            </a:lvl9pPr>
          </a:lstStyle>
          <a:p>
            <a:r>
              <a:rPr lang="en-US" dirty="0"/>
              <a:t>Presented by &lt;Name&gt;, &lt;Position&gt;</a:t>
            </a:r>
          </a:p>
        </p:txBody>
      </p:sp>
      <p:sp>
        <p:nvSpPr>
          <p:cNvPr id="21" name="Picture Placeholder 2"/>
          <p:cNvSpPr>
            <a:spLocks noGrp="1"/>
          </p:cNvSpPr>
          <p:nvPr>
            <p:ph type="pic" sz="quarter" idx="11"/>
          </p:nvPr>
        </p:nvSpPr>
        <p:spPr>
          <a:xfrm>
            <a:off x="347663" y="3505200"/>
            <a:ext cx="1328737" cy="1449388"/>
          </a:xfrm>
        </p:spPr>
        <p:txBody>
          <a:bodyPr/>
          <a:lstStyle/>
          <a:p>
            <a:r>
              <a:rPr lang="en-US"/>
              <a:t>Click icon to add picture</a:t>
            </a:r>
          </a:p>
        </p:txBody>
      </p:sp>
      <p:sp>
        <p:nvSpPr>
          <p:cNvPr id="22" name="Text Placeholder 13"/>
          <p:cNvSpPr>
            <a:spLocks noGrp="1"/>
          </p:cNvSpPr>
          <p:nvPr>
            <p:ph type="body" sz="quarter" idx="12" hasCustomPrompt="1"/>
          </p:nvPr>
        </p:nvSpPr>
        <p:spPr>
          <a:xfrm>
            <a:off x="347663" y="5164014"/>
            <a:ext cx="1524000" cy="533400"/>
          </a:xfrm>
        </p:spPr>
        <p:txBody>
          <a:bodyPr/>
          <a:lstStyle>
            <a:lvl1pPr marL="147637" indent="0">
              <a:buNone/>
              <a:defRPr>
                <a:solidFill>
                  <a:schemeClr val="bg1"/>
                </a:solidFill>
              </a:defRPr>
            </a:lvl1pPr>
          </a:lstStyle>
          <a:p>
            <a:pPr lvl="0"/>
            <a:r>
              <a:rPr lang="en-US" dirty="0"/>
              <a:t>&lt;Date&gt;</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95" y="1"/>
            <a:ext cx="12190005" cy="6858000"/>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02542" y="241852"/>
            <a:ext cx="2048082" cy="629005"/>
          </a:xfrm>
          <a:prstGeom prst="rect">
            <a:avLst/>
          </a:prstGeom>
        </p:spPr>
      </p:pic>
    </p:spTree>
    <p:extLst>
      <p:ext uri="{BB962C8B-B14F-4D97-AF65-F5344CB8AC3E}">
        <p14:creationId xmlns:p14="http://schemas.microsoft.com/office/powerpoint/2010/main" val="18792733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966386" y="791154"/>
            <a:ext cx="7225614" cy="6066846"/>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2900" y="241852"/>
            <a:ext cx="2048256" cy="629059"/>
          </a:xfrm>
          <a:prstGeom prst="rect">
            <a:avLst/>
          </a:prstGeom>
        </p:spPr>
      </p:pic>
      <p:sp>
        <p:nvSpPr>
          <p:cNvPr id="8" name="Title 1"/>
          <p:cNvSpPr>
            <a:spLocks noGrp="1"/>
          </p:cNvSpPr>
          <p:nvPr>
            <p:ph type="ctrTitle" hasCustomPrompt="1"/>
          </p:nvPr>
        </p:nvSpPr>
        <p:spPr>
          <a:xfrm>
            <a:off x="347472" y="1850604"/>
            <a:ext cx="11503152" cy="910133"/>
          </a:xfrm>
        </p:spPr>
        <p:txBody>
          <a:bodyPr lIns="0" tIns="0" rIns="0" bIns="0" anchor="b">
            <a:noAutofit/>
          </a:bodyPr>
          <a:lstStyle>
            <a:lvl1pPr algn="l">
              <a:defRPr sz="4400" baseline="0">
                <a:solidFill>
                  <a:schemeClr val="tx2"/>
                </a:solidFill>
                <a:latin typeface="+mn-lt"/>
              </a:defRPr>
            </a:lvl1pPr>
          </a:lstStyle>
          <a:p>
            <a:r>
              <a:rPr lang="en-US" dirty="0"/>
              <a:t>&lt;Course Name as it Appears online&gt;</a:t>
            </a:r>
          </a:p>
        </p:txBody>
      </p:sp>
      <p:sp>
        <p:nvSpPr>
          <p:cNvPr id="9" name="Subtitle 2"/>
          <p:cNvSpPr>
            <a:spLocks noGrp="1"/>
          </p:cNvSpPr>
          <p:nvPr>
            <p:ph type="subTitle" idx="1" hasCustomPrompt="1"/>
          </p:nvPr>
        </p:nvSpPr>
        <p:spPr>
          <a:xfrm>
            <a:off x="347472" y="2940050"/>
            <a:ext cx="11503152" cy="488951"/>
          </a:xfrm>
        </p:spPr>
        <p:txBody>
          <a:bodyPr lIns="0" tIns="0" rIns="0" bIns="0" anchor="t">
            <a:noAutofit/>
          </a:bodyPr>
          <a:lstStyle>
            <a:lvl1pPr marL="0" indent="0" algn="l">
              <a:buNone/>
              <a:defRPr sz="2400">
                <a:solidFill>
                  <a:schemeClr val="tx2"/>
                </a:solidFill>
                <a:latin typeface="+mn-lt"/>
              </a:defRPr>
            </a:lvl1pPr>
            <a:lvl2pPr marL="544245" indent="0" algn="ctr">
              <a:buNone/>
              <a:defRPr>
                <a:solidFill>
                  <a:schemeClr val="tx1">
                    <a:tint val="75000"/>
                  </a:schemeClr>
                </a:solidFill>
              </a:defRPr>
            </a:lvl2pPr>
            <a:lvl3pPr marL="1088490" indent="0" algn="ctr">
              <a:buNone/>
              <a:defRPr>
                <a:solidFill>
                  <a:schemeClr val="tx1">
                    <a:tint val="75000"/>
                  </a:schemeClr>
                </a:solidFill>
              </a:defRPr>
            </a:lvl3pPr>
            <a:lvl4pPr marL="1632735" indent="0" algn="ctr">
              <a:buNone/>
              <a:defRPr>
                <a:solidFill>
                  <a:schemeClr val="tx1">
                    <a:tint val="75000"/>
                  </a:schemeClr>
                </a:solidFill>
              </a:defRPr>
            </a:lvl4pPr>
            <a:lvl5pPr marL="2176980" indent="0" algn="ctr">
              <a:buNone/>
              <a:defRPr>
                <a:solidFill>
                  <a:schemeClr val="tx1">
                    <a:tint val="75000"/>
                  </a:schemeClr>
                </a:solidFill>
              </a:defRPr>
            </a:lvl5pPr>
            <a:lvl6pPr marL="2721224" indent="0" algn="ctr">
              <a:buNone/>
              <a:defRPr>
                <a:solidFill>
                  <a:schemeClr val="tx1">
                    <a:tint val="75000"/>
                  </a:schemeClr>
                </a:solidFill>
              </a:defRPr>
            </a:lvl6pPr>
            <a:lvl7pPr marL="3265469" indent="0" algn="ctr">
              <a:buNone/>
              <a:defRPr>
                <a:solidFill>
                  <a:schemeClr val="tx1">
                    <a:tint val="75000"/>
                  </a:schemeClr>
                </a:solidFill>
              </a:defRPr>
            </a:lvl7pPr>
            <a:lvl8pPr marL="3809714" indent="0" algn="ctr">
              <a:buNone/>
              <a:defRPr>
                <a:solidFill>
                  <a:schemeClr val="tx1">
                    <a:tint val="75000"/>
                  </a:schemeClr>
                </a:solidFill>
              </a:defRPr>
            </a:lvl8pPr>
            <a:lvl9pPr marL="4353959" indent="0" algn="ctr">
              <a:buNone/>
              <a:defRPr>
                <a:solidFill>
                  <a:schemeClr val="tx1">
                    <a:tint val="75000"/>
                  </a:schemeClr>
                </a:solidFill>
              </a:defRPr>
            </a:lvl9pPr>
          </a:lstStyle>
          <a:p>
            <a:r>
              <a:rPr lang="en-US" dirty="0"/>
              <a:t>Presented by &lt;Name&gt;, &lt;Position&gt;</a:t>
            </a:r>
          </a:p>
        </p:txBody>
      </p:sp>
      <p:sp>
        <p:nvSpPr>
          <p:cNvPr id="11" name="Picture Placeholder 2"/>
          <p:cNvSpPr>
            <a:spLocks noGrp="1"/>
          </p:cNvSpPr>
          <p:nvPr>
            <p:ph type="pic" sz="quarter" idx="11"/>
          </p:nvPr>
        </p:nvSpPr>
        <p:spPr>
          <a:xfrm>
            <a:off x="347663" y="3505200"/>
            <a:ext cx="1328737" cy="1449388"/>
          </a:xfrm>
        </p:spPr>
        <p:txBody>
          <a:bodyPr/>
          <a:lstStyle>
            <a:lvl1pPr>
              <a:defRPr>
                <a:solidFill>
                  <a:schemeClr val="tx2"/>
                </a:solidFill>
                <a:latin typeface="+mn-lt"/>
              </a:defRPr>
            </a:lvl1pPr>
          </a:lstStyle>
          <a:p>
            <a:endParaRPr lang="en-US"/>
          </a:p>
        </p:txBody>
      </p:sp>
      <p:sp>
        <p:nvSpPr>
          <p:cNvPr id="12" name="Text Placeholder 13"/>
          <p:cNvSpPr>
            <a:spLocks noGrp="1"/>
          </p:cNvSpPr>
          <p:nvPr>
            <p:ph type="body" sz="quarter" idx="12" hasCustomPrompt="1"/>
          </p:nvPr>
        </p:nvSpPr>
        <p:spPr>
          <a:xfrm>
            <a:off x="347663" y="5164014"/>
            <a:ext cx="1524000" cy="533400"/>
          </a:xfrm>
        </p:spPr>
        <p:txBody>
          <a:bodyPr/>
          <a:lstStyle>
            <a:lvl1pPr marL="147637" indent="0">
              <a:buNone/>
              <a:defRPr>
                <a:solidFill>
                  <a:schemeClr val="tx2"/>
                </a:solidFill>
                <a:latin typeface="+mn-lt"/>
              </a:defRPr>
            </a:lvl1pPr>
          </a:lstStyle>
          <a:p>
            <a:pPr lvl="0"/>
            <a:r>
              <a:rPr lang="en-US" dirty="0"/>
              <a:t>&lt;Date&gt;</a:t>
            </a:r>
          </a:p>
        </p:txBody>
      </p:sp>
    </p:spTree>
    <p:extLst>
      <p:ext uri="{BB962C8B-B14F-4D97-AF65-F5344CB8AC3E}">
        <p14:creationId xmlns:p14="http://schemas.microsoft.com/office/powerpoint/2010/main" val="41367564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995" y="1"/>
            <a:ext cx="12190005" cy="6858000"/>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02542" y="241852"/>
            <a:ext cx="2048082" cy="629005"/>
          </a:xfrm>
          <a:prstGeom prst="rect">
            <a:avLst/>
          </a:prstGeom>
        </p:spPr>
      </p:pic>
      <p:sp>
        <p:nvSpPr>
          <p:cNvPr id="12"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bg1"/>
                </a:solidFill>
                <a:latin typeface="+mn-lt"/>
                <a:ea typeface="+mn-ea"/>
                <a:cs typeface="+mn-cs"/>
              </a:defRPr>
            </a:lvl1pPr>
          </a:lstStyle>
          <a:p>
            <a:pPr algn="ctr"/>
            <a:fld id="{10602966-4F75-4792-AC02-C0ED32CB3F0C}" type="slidenum">
              <a:rPr lang="en-US" smtClean="0"/>
              <a:pPr algn="ctr"/>
              <a:t>‹#›</a:t>
            </a:fld>
            <a:endParaRPr lang="en-US" dirty="0"/>
          </a:p>
        </p:txBody>
      </p:sp>
      <p:sp>
        <p:nvSpPr>
          <p:cNvPr id="19" name="Title 1"/>
          <p:cNvSpPr>
            <a:spLocks noGrp="1"/>
          </p:cNvSpPr>
          <p:nvPr>
            <p:ph type="ctrTitle" hasCustomPrompt="1"/>
          </p:nvPr>
        </p:nvSpPr>
        <p:spPr>
          <a:xfrm>
            <a:off x="347472" y="1850604"/>
            <a:ext cx="11503152" cy="910133"/>
          </a:xfrm>
        </p:spPr>
        <p:txBody>
          <a:bodyPr lIns="0" tIns="0" rIns="0" bIns="0" anchor="b">
            <a:noAutofit/>
          </a:bodyPr>
          <a:lstStyle>
            <a:lvl1pPr algn="l">
              <a:defRPr sz="4400" baseline="0">
                <a:solidFill>
                  <a:schemeClr val="bg1"/>
                </a:solidFill>
              </a:defRPr>
            </a:lvl1pPr>
          </a:lstStyle>
          <a:p>
            <a:r>
              <a:rPr lang="en-US" dirty="0"/>
              <a:t>&lt;Course Name as it Appears online&gt;</a:t>
            </a:r>
          </a:p>
        </p:txBody>
      </p:sp>
      <p:sp>
        <p:nvSpPr>
          <p:cNvPr id="20" name="Subtitle 2"/>
          <p:cNvSpPr>
            <a:spLocks noGrp="1"/>
          </p:cNvSpPr>
          <p:nvPr>
            <p:ph type="subTitle" idx="1" hasCustomPrompt="1"/>
          </p:nvPr>
        </p:nvSpPr>
        <p:spPr>
          <a:xfrm>
            <a:off x="347472" y="2940050"/>
            <a:ext cx="11503152" cy="488951"/>
          </a:xfrm>
        </p:spPr>
        <p:txBody>
          <a:bodyPr lIns="0" tIns="0" rIns="0" bIns="0" anchor="t">
            <a:noAutofit/>
          </a:bodyPr>
          <a:lstStyle>
            <a:lvl1pPr marL="0" indent="0" algn="l">
              <a:buNone/>
              <a:defRPr sz="2400">
                <a:solidFill>
                  <a:schemeClr val="bg1"/>
                </a:solidFill>
              </a:defRPr>
            </a:lvl1pPr>
            <a:lvl2pPr marL="544245" indent="0" algn="ctr">
              <a:buNone/>
              <a:defRPr>
                <a:solidFill>
                  <a:schemeClr val="tx1">
                    <a:tint val="75000"/>
                  </a:schemeClr>
                </a:solidFill>
              </a:defRPr>
            </a:lvl2pPr>
            <a:lvl3pPr marL="1088490" indent="0" algn="ctr">
              <a:buNone/>
              <a:defRPr>
                <a:solidFill>
                  <a:schemeClr val="tx1">
                    <a:tint val="75000"/>
                  </a:schemeClr>
                </a:solidFill>
              </a:defRPr>
            </a:lvl3pPr>
            <a:lvl4pPr marL="1632735" indent="0" algn="ctr">
              <a:buNone/>
              <a:defRPr>
                <a:solidFill>
                  <a:schemeClr val="tx1">
                    <a:tint val="75000"/>
                  </a:schemeClr>
                </a:solidFill>
              </a:defRPr>
            </a:lvl4pPr>
            <a:lvl5pPr marL="2176980" indent="0" algn="ctr">
              <a:buNone/>
              <a:defRPr>
                <a:solidFill>
                  <a:schemeClr val="tx1">
                    <a:tint val="75000"/>
                  </a:schemeClr>
                </a:solidFill>
              </a:defRPr>
            </a:lvl5pPr>
            <a:lvl6pPr marL="2721224" indent="0" algn="ctr">
              <a:buNone/>
              <a:defRPr>
                <a:solidFill>
                  <a:schemeClr val="tx1">
                    <a:tint val="75000"/>
                  </a:schemeClr>
                </a:solidFill>
              </a:defRPr>
            </a:lvl6pPr>
            <a:lvl7pPr marL="3265469" indent="0" algn="ctr">
              <a:buNone/>
              <a:defRPr>
                <a:solidFill>
                  <a:schemeClr val="tx1">
                    <a:tint val="75000"/>
                  </a:schemeClr>
                </a:solidFill>
              </a:defRPr>
            </a:lvl7pPr>
            <a:lvl8pPr marL="3809714" indent="0" algn="ctr">
              <a:buNone/>
              <a:defRPr>
                <a:solidFill>
                  <a:schemeClr val="tx1">
                    <a:tint val="75000"/>
                  </a:schemeClr>
                </a:solidFill>
              </a:defRPr>
            </a:lvl8pPr>
            <a:lvl9pPr marL="4353959" indent="0" algn="ctr">
              <a:buNone/>
              <a:defRPr>
                <a:solidFill>
                  <a:schemeClr val="tx1">
                    <a:tint val="75000"/>
                  </a:schemeClr>
                </a:solidFill>
              </a:defRPr>
            </a:lvl9pPr>
          </a:lstStyle>
          <a:p>
            <a:r>
              <a:rPr lang="en-US" dirty="0"/>
              <a:t>Presented by &lt;Name&gt;, &lt;Position&gt;</a:t>
            </a:r>
          </a:p>
        </p:txBody>
      </p:sp>
      <p:sp>
        <p:nvSpPr>
          <p:cNvPr id="21" name="Picture Placeholder 2"/>
          <p:cNvSpPr>
            <a:spLocks noGrp="1"/>
          </p:cNvSpPr>
          <p:nvPr>
            <p:ph type="pic" sz="quarter" idx="11"/>
          </p:nvPr>
        </p:nvSpPr>
        <p:spPr>
          <a:xfrm>
            <a:off x="347663" y="3505200"/>
            <a:ext cx="1328737" cy="1449388"/>
          </a:xfrm>
        </p:spPr>
        <p:txBody>
          <a:bodyPr/>
          <a:lstStyle/>
          <a:p>
            <a:endParaRPr lang="en-US"/>
          </a:p>
        </p:txBody>
      </p:sp>
      <p:sp>
        <p:nvSpPr>
          <p:cNvPr id="22" name="Text Placeholder 13"/>
          <p:cNvSpPr>
            <a:spLocks noGrp="1"/>
          </p:cNvSpPr>
          <p:nvPr>
            <p:ph type="body" sz="quarter" idx="12" hasCustomPrompt="1"/>
          </p:nvPr>
        </p:nvSpPr>
        <p:spPr>
          <a:xfrm>
            <a:off x="347663" y="5164014"/>
            <a:ext cx="1524000" cy="533400"/>
          </a:xfrm>
        </p:spPr>
        <p:txBody>
          <a:bodyPr/>
          <a:lstStyle>
            <a:lvl1pPr marL="147637" indent="0">
              <a:buNone/>
              <a:defRPr>
                <a:solidFill>
                  <a:schemeClr val="bg1"/>
                </a:solidFill>
              </a:defRPr>
            </a:lvl1pPr>
          </a:lstStyle>
          <a:p>
            <a:pPr lvl="0"/>
            <a:r>
              <a:rPr lang="en-US" dirty="0"/>
              <a:t>&lt;Date&gt;</a:t>
            </a:r>
          </a:p>
        </p:txBody>
      </p:sp>
    </p:spTree>
    <p:extLst>
      <p:ext uri="{BB962C8B-B14F-4D97-AF65-F5344CB8AC3E}">
        <p14:creationId xmlns:p14="http://schemas.microsoft.com/office/powerpoint/2010/main" val="30189925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Sub-Section Title">
    <p:bg>
      <p:bgPr>
        <a:gradFill>
          <a:gsLst>
            <a:gs pos="100000">
              <a:schemeClr val="tx2"/>
            </a:gs>
            <a:gs pos="0">
              <a:schemeClr val="tx2">
                <a:lumMod val="90000"/>
                <a:lumOff val="1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1999" cy="6858000"/>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02542" y="241852"/>
            <a:ext cx="2048082" cy="629005"/>
          </a:xfrm>
          <a:prstGeom prst="rect">
            <a:avLst/>
          </a:prstGeom>
        </p:spPr>
      </p:pic>
      <p:sp>
        <p:nvSpPr>
          <p:cNvPr id="6"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bg1"/>
                </a:solidFill>
                <a:latin typeface="+mn-lt"/>
                <a:ea typeface="+mn-ea"/>
                <a:cs typeface="+mn-cs"/>
              </a:defRPr>
            </a:lvl1pPr>
          </a:lstStyle>
          <a:p>
            <a:pPr algn="ctr"/>
            <a:fld id="{10602966-4F75-4792-AC02-C0ED32CB3F0C}" type="slidenum">
              <a:rPr lang="en-US" smtClean="0"/>
              <a:pPr algn="ctr"/>
              <a:t>‹#›</a:t>
            </a:fld>
            <a:endParaRPr lang="en-US" dirty="0"/>
          </a:p>
        </p:txBody>
      </p:sp>
      <p:sp>
        <p:nvSpPr>
          <p:cNvPr id="7" name="Title 1"/>
          <p:cNvSpPr>
            <a:spLocks noGrp="1"/>
          </p:cNvSpPr>
          <p:nvPr>
            <p:ph type="ctrTitle"/>
          </p:nvPr>
        </p:nvSpPr>
        <p:spPr>
          <a:xfrm>
            <a:off x="347472" y="2518868"/>
            <a:ext cx="11503152" cy="910133"/>
          </a:xfrm>
        </p:spPr>
        <p:txBody>
          <a:bodyPr lIns="0" tIns="0" rIns="0" bIns="0" anchor="b">
            <a:noAutofit/>
          </a:bodyPr>
          <a:lstStyle>
            <a:lvl1pPr algn="l">
              <a:defRPr sz="4000" b="0">
                <a:solidFill>
                  <a:schemeClr val="bg1"/>
                </a:solidFill>
              </a:defRPr>
            </a:lvl1pPr>
          </a:lstStyle>
          <a:p>
            <a:r>
              <a:rPr lang="en-US"/>
              <a:t>Click to edit Master title style</a:t>
            </a:r>
            <a:endParaRPr lang="en-US" dirty="0"/>
          </a:p>
        </p:txBody>
      </p:sp>
      <p:sp>
        <p:nvSpPr>
          <p:cNvPr id="8" name="Text Placeholder 2"/>
          <p:cNvSpPr>
            <a:spLocks noGrp="1"/>
          </p:cNvSpPr>
          <p:nvPr>
            <p:ph type="body" idx="12"/>
          </p:nvPr>
        </p:nvSpPr>
        <p:spPr>
          <a:xfrm>
            <a:off x="347471" y="3689115"/>
            <a:ext cx="11503152" cy="596283"/>
          </a:xfrm>
        </p:spPr>
        <p:txBody>
          <a:bodyPr wrap="square" lIns="0" tIns="0" rIns="0" bIns="0" anchor="t" anchorCtr="0">
            <a:noAutofit/>
          </a:bodyPr>
          <a:lstStyle>
            <a:lvl1pPr marL="0" indent="0">
              <a:buNone/>
              <a:defRPr sz="2400" b="0">
                <a:solidFill>
                  <a:schemeClr val="bg1"/>
                </a:solidFill>
              </a:defRPr>
            </a:lvl1pPr>
            <a:lvl2pPr marL="544245" indent="0">
              <a:buNone/>
              <a:defRPr sz="2400" b="1"/>
            </a:lvl2pPr>
            <a:lvl3pPr marL="1088490" indent="0">
              <a:buNone/>
              <a:defRPr sz="2133" b="1"/>
            </a:lvl3pPr>
            <a:lvl4pPr marL="1632735" indent="0">
              <a:buNone/>
              <a:defRPr sz="1867" b="1"/>
            </a:lvl4pPr>
            <a:lvl5pPr marL="2176980" indent="0">
              <a:buNone/>
              <a:defRPr sz="1867" b="1"/>
            </a:lvl5pPr>
            <a:lvl6pPr marL="2721224" indent="0">
              <a:buNone/>
              <a:defRPr sz="1867" b="1"/>
            </a:lvl6pPr>
            <a:lvl7pPr marL="3265469" indent="0">
              <a:buNone/>
              <a:defRPr sz="1867" b="1"/>
            </a:lvl7pPr>
            <a:lvl8pPr marL="3809714" indent="0">
              <a:buNone/>
              <a:defRPr sz="1867" b="1"/>
            </a:lvl8pPr>
            <a:lvl9pPr marL="4353959" indent="0">
              <a:buNone/>
              <a:defRPr sz="1867" b="1"/>
            </a:lvl9pPr>
          </a:lstStyle>
          <a:p>
            <a:pPr lvl="0"/>
            <a:r>
              <a:rPr lang="en-US"/>
              <a:t>Click to edit Master text styles</a:t>
            </a:r>
          </a:p>
        </p:txBody>
      </p:sp>
    </p:spTree>
    <p:extLst>
      <p:ext uri="{BB962C8B-B14F-4D97-AF65-F5344CB8AC3E}">
        <p14:creationId xmlns:p14="http://schemas.microsoft.com/office/powerpoint/2010/main" val="24873334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7" name="Rectangle 16"/>
          <p:cNvSpPr/>
          <p:nvPr userDrawn="1"/>
        </p:nvSpPr>
        <p:spPr>
          <a:xfrm>
            <a:off x="-16042" y="0"/>
            <a:ext cx="372126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p:cNvSpPr>
            <a:spLocks noGrp="1"/>
          </p:cNvSpPr>
          <p:nvPr>
            <p:ph type="title"/>
          </p:nvPr>
        </p:nvSpPr>
        <p:spPr>
          <a:xfrm>
            <a:off x="345948" y="233463"/>
            <a:ext cx="11500104" cy="822960"/>
          </a:xfrm>
          <a:prstGeom prst="rect">
            <a:avLst/>
          </a:prstGeom>
        </p:spPr>
        <p:txBody>
          <a:bodyPr vert="horz" lIns="0" tIns="0" rIns="0" bIns="0" rtlCol="0" anchor="ctr" anchorCtr="0">
            <a:noAutofit/>
          </a:bodyPr>
          <a:lstStyle>
            <a:lvl1pPr>
              <a:defRPr lang="en-US" dirty="0">
                <a:solidFill>
                  <a:schemeClr val="bg1"/>
                </a:solidFill>
              </a:defRPr>
            </a:lvl1pPr>
          </a:lstStyle>
          <a:p>
            <a:pPr lvl="0"/>
            <a:r>
              <a:rPr lang="en-US"/>
              <a:t>Click to edit Master title style</a:t>
            </a:r>
            <a:endParaRPr lang="en-US" dirty="0"/>
          </a:p>
        </p:txBody>
      </p:sp>
      <p:sp>
        <p:nvSpPr>
          <p:cNvPr id="8" name="Text Placeholder 2"/>
          <p:cNvSpPr>
            <a:spLocks noGrp="1"/>
          </p:cNvSpPr>
          <p:nvPr>
            <p:ph idx="1"/>
          </p:nvPr>
        </p:nvSpPr>
        <p:spPr>
          <a:xfrm>
            <a:off x="345948" y="1295400"/>
            <a:ext cx="3058155" cy="4800600"/>
          </a:xfrm>
          <a:prstGeom prst="rect">
            <a:avLst/>
          </a:prstGeom>
        </p:spPr>
        <p:txBody>
          <a:bodyPr vert="horz" lIns="0" tIns="0" rIns="0" bIns="0" rtlCol="0">
            <a:norm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lide Number Placeholder 6"/>
          <p:cNvSpPr>
            <a:spLocks noGrp="1"/>
          </p:cNvSpPr>
          <p:nvPr>
            <p:ph type="sldNum" sz="quarter" idx="4"/>
          </p:nvPr>
        </p:nvSpPr>
        <p:spPr>
          <a:xfrm>
            <a:off x="5980461" y="6544455"/>
            <a:ext cx="231079" cy="313545"/>
          </a:xfrm>
          <a:prstGeom prst="rect">
            <a:avLst/>
          </a:prstGeom>
        </p:spPr>
        <p:txBody>
          <a:bodyPr lIns="0" tIns="0" rIns="0" bIns="0"/>
          <a:lstStyle>
            <a:lvl1pPr>
              <a:defRPr lang="en-US" sz="700" kern="1200" smtClean="0">
                <a:solidFill>
                  <a:schemeClr val="tx1"/>
                </a:solidFill>
                <a:latin typeface="+mn-lt"/>
                <a:ea typeface="+mn-ea"/>
                <a:cs typeface="+mn-cs"/>
              </a:defRPr>
            </a:lvl1pPr>
          </a:lstStyle>
          <a:p>
            <a:pPr algn="ctr"/>
            <a:fld id="{10602966-4F75-4792-AC02-C0ED32CB3F0C}" type="slidenum">
              <a:rPr lang="en-US" smtClean="0"/>
              <a:pPr algn="ctr"/>
              <a:t>‹#›</a:t>
            </a:fld>
            <a:endParaRPr lang="en-US" dirty="0"/>
          </a:p>
        </p:txBody>
      </p:sp>
      <p:sp>
        <p:nvSpPr>
          <p:cNvPr id="14" name="Rectangle 13"/>
          <p:cNvSpPr>
            <a:spLocks/>
          </p:cNvSpPr>
          <p:nvPr userDrawn="1"/>
        </p:nvSpPr>
        <p:spPr>
          <a:xfrm>
            <a:off x="8610600" y="6466037"/>
            <a:ext cx="3235452" cy="391963"/>
          </a:xfrm>
          <a:prstGeom prst="rect">
            <a:avLst/>
          </a:prstGeom>
        </p:spPr>
        <p:txBody>
          <a:bodyPr wrap="square" lIns="0" tIns="0" rIns="0" bIns="0">
            <a:noAutofit/>
          </a:bodyPr>
          <a:lstStyle/>
          <a:p>
            <a:pPr lvl="0" algn="r"/>
            <a:r>
              <a:rPr lang="en-US" sz="1400" dirty="0">
                <a:solidFill>
                  <a:schemeClr val="tx1"/>
                </a:solidFill>
              </a:rPr>
              <a:t>Download a</a:t>
            </a:r>
            <a:r>
              <a:rPr lang="en-US" sz="1400" baseline="0" dirty="0">
                <a:solidFill>
                  <a:schemeClr val="tx1"/>
                </a:solidFill>
              </a:rPr>
              <a:t> FREE Trial: </a:t>
            </a:r>
            <a:r>
              <a:rPr lang="en-US" sz="1400" baseline="0" dirty="0">
                <a:solidFill>
                  <a:schemeClr val="tx1"/>
                </a:solidFill>
                <a:hlinkClick r:id="rId2"/>
              </a:rPr>
              <a:t>alteryx.com/trial</a:t>
            </a:r>
            <a:endParaRPr lang="en-US" sz="1400" dirty="0">
              <a:solidFill>
                <a:schemeClr val="tx1"/>
              </a:solidFill>
            </a:endParaRPr>
          </a:p>
        </p:txBody>
      </p:sp>
      <p:sp>
        <p:nvSpPr>
          <p:cNvPr id="18" name="Rectangle 17"/>
          <p:cNvSpPr/>
          <p:nvPr userDrawn="1"/>
        </p:nvSpPr>
        <p:spPr>
          <a:xfrm>
            <a:off x="1885904" y="6544455"/>
            <a:ext cx="1282258" cy="305452"/>
          </a:xfrm>
          <a:prstGeom prst="rect">
            <a:avLst/>
          </a:prstGeom>
        </p:spPr>
        <p:txBody>
          <a:bodyPr lIns="0" tIns="0" rIns="0" bIns="0"/>
          <a:lstStyle/>
          <a:p>
            <a:pPr lvl="0" algn="l"/>
            <a:r>
              <a:rPr lang="en-US" sz="700" dirty="0">
                <a:solidFill>
                  <a:schemeClr val="bg1"/>
                </a:solidFill>
              </a:rPr>
              <a:t>© 2016 Alteryx, Inc.  |  Confidential</a:t>
            </a:r>
          </a:p>
        </p:txBody>
      </p:sp>
      <p:pic>
        <p:nvPicPr>
          <p:cNvPr id="19" name="Picture 18"/>
          <p:cNvPicPr>
            <a:picLocks noChangeAspect="1"/>
          </p:cNvPicPr>
          <p:nvPr userDrawn="1"/>
        </p:nvPicPr>
        <p:blipFill>
          <a:blip r:embed="rId3" cstate="screen">
            <a:duotone>
              <a:prstClr val="black"/>
              <a:schemeClr val="bg1">
                <a:tint val="45000"/>
                <a:satMod val="400000"/>
              </a:schemeClr>
            </a:duotone>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10" name="Picture 9"/>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3702867" y="0"/>
            <a:ext cx="8489133" cy="6849979"/>
          </a:xfrm>
          <a:prstGeom prst="rect">
            <a:avLst/>
          </a:prstGeom>
        </p:spPr>
      </p:pic>
      <p:pic>
        <p:nvPicPr>
          <p:cNvPr id="11" name="Picture 10"/>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3702867" y="1066800"/>
            <a:ext cx="8489133" cy="5420782"/>
          </a:xfrm>
          <a:prstGeom prst="rect">
            <a:avLst/>
          </a:prstGeom>
        </p:spPr>
      </p:pic>
    </p:spTree>
    <p:extLst>
      <p:ext uri="{BB962C8B-B14F-4D97-AF65-F5344CB8AC3E}">
        <p14:creationId xmlns:p14="http://schemas.microsoft.com/office/powerpoint/2010/main" val="11557486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Key Concept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45948" y="233463"/>
            <a:ext cx="11500104" cy="822960"/>
          </a:xfrm>
          <a:prstGeom prst="rect">
            <a:avLst/>
          </a:prstGeom>
        </p:spPr>
        <p:txBody>
          <a:bodyPr vert="horz" lIns="0" tIns="0" rIns="0" bIns="0" rtlCol="0" anchor="ctr" anchorCtr="0">
            <a:noAutofit/>
          </a:bodyPr>
          <a:lstStyle>
            <a:lvl1pPr>
              <a:defRPr lang="en-US" dirty="0"/>
            </a:lvl1pPr>
          </a:lstStyle>
          <a:p>
            <a:pPr lvl="0"/>
            <a:r>
              <a:rPr lang="en-US"/>
              <a:t>Click to edit Master title style</a:t>
            </a:r>
            <a:endParaRPr lang="en-US" dirty="0"/>
          </a:p>
        </p:txBody>
      </p:sp>
      <p:sp>
        <p:nvSpPr>
          <p:cNvPr id="13" name="Slide Number Placeholder 6"/>
          <p:cNvSpPr>
            <a:spLocks noGrp="1"/>
          </p:cNvSpPr>
          <p:nvPr>
            <p:ph type="sldNum" sz="quarter" idx="4"/>
          </p:nvPr>
        </p:nvSpPr>
        <p:spPr>
          <a:xfrm>
            <a:off x="5980461" y="6544455"/>
            <a:ext cx="231079" cy="313545"/>
          </a:xfrm>
          <a:prstGeom prst="rect">
            <a:avLst/>
          </a:prstGeom>
        </p:spPr>
        <p:txBody>
          <a:bodyPr lIns="0" tIns="0" rIns="0" bIns="0"/>
          <a:lstStyle>
            <a:lvl1pPr>
              <a:defRPr lang="en-US" sz="700" kern="1200" smtClean="0">
                <a:solidFill>
                  <a:schemeClr val="tx1"/>
                </a:solidFill>
                <a:latin typeface="+mn-lt"/>
                <a:ea typeface="+mn-ea"/>
                <a:cs typeface="+mn-cs"/>
              </a:defRPr>
            </a:lvl1pPr>
          </a:lstStyle>
          <a:p>
            <a:pPr algn="ctr"/>
            <a:fld id="{10602966-4F75-4792-AC02-C0ED32CB3F0C}" type="slidenum">
              <a:rPr lang="en-US" smtClean="0"/>
              <a:pPr algn="ctr"/>
              <a:t>‹#›</a:t>
            </a:fld>
            <a:endParaRPr lang="en-US" dirty="0"/>
          </a:p>
        </p:txBody>
      </p:sp>
      <p:sp>
        <p:nvSpPr>
          <p:cNvPr id="10" name="Rectangle 9"/>
          <p:cNvSpPr/>
          <p:nvPr userDrawn="1"/>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
        <p:nvSpPr>
          <p:cNvPr id="14" name="Text Placeholder 2"/>
          <p:cNvSpPr>
            <a:spLocks noGrp="1"/>
          </p:cNvSpPr>
          <p:nvPr>
            <p:ph idx="11" hasCustomPrompt="1"/>
          </p:nvPr>
        </p:nvSpPr>
        <p:spPr>
          <a:xfrm>
            <a:off x="345948" y="1297488"/>
            <a:ext cx="4141910" cy="2362200"/>
          </a:xfrm>
          <a:prstGeom prst="rect">
            <a:avLst/>
          </a:prstGeom>
        </p:spPr>
        <p:txBody>
          <a:bodyPr vert="horz" lIns="0" tIns="0" rIns="0" bIns="0" rtlCol="0" anchor="ctr" anchorCtr="0">
            <a:noAutofit/>
          </a:bodyPr>
          <a:lstStyle>
            <a:lvl1pPr marL="147637" indent="0">
              <a:buClr>
                <a:schemeClr val="accent1"/>
              </a:buClr>
              <a:buFont typeface="Arial" panose="020B0604020202020204" pitchFamily="34" charset="0"/>
              <a:buNone/>
              <a:defRPr sz="3200" b="1" baseline="0">
                <a:solidFill>
                  <a:srgbClr val="0090C8"/>
                </a:solidFill>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Processes Covered</a:t>
            </a:r>
          </a:p>
          <a:p>
            <a:pPr lvl="1"/>
            <a:r>
              <a:rPr lang="en-US" dirty="0"/>
              <a:t>Process One</a:t>
            </a:r>
          </a:p>
          <a:p>
            <a:pPr lvl="1"/>
            <a:r>
              <a:rPr lang="en-US" dirty="0"/>
              <a:t>Process Two</a:t>
            </a:r>
          </a:p>
          <a:p>
            <a:pPr lvl="1"/>
            <a:r>
              <a:rPr lang="en-US" dirty="0"/>
              <a:t>Process Three</a:t>
            </a:r>
          </a:p>
        </p:txBody>
      </p:sp>
      <p:sp>
        <p:nvSpPr>
          <p:cNvPr id="15" name="Text Placeholder 2"/>
          <p:cNvSpPr>
            <a:spLocks noGrp="1"/>
          </p:cNvSpPr>
          <p:nvPr>
            <p:ph idx="12" hasCustomPrompt="1"/>
          </p:nvPr>
        </p:nvSpPr>
        <p:spPr>
          <a:xfrm>
            <a:off x="345948" y="3869238"/>
            <a:ext cx="2702052" cy="2379162"/>
          </a:xfrm>
          <a:prstGeom prst="rect">
            <a:avLst/>
          </a:prstGeom>
        </p:spPr>
        <p:txBody>
          <a:bodyPr vert="horz" lIns="0" tIns="0" rIns="0" bIns="0" rtlCol="0" anchor="ctr" anchorCtr="0">
            <a:noAutofit/>
          </a:bodyPr>
          <a:lstStyle>
            <a:lvl1pPr marL="147637" indent="0">
              <a:buClr>
                <a:schemeClr val="accent1"/>
              </a:buClr>
              <a:buNone/>
              <a:defRPr sz="3200" b="1" baseline="0">
                <a:solidFill>
                  <a:srgbClr val="0090C8"/>
                </a:solidFill>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Tools Covered</a:t>
            </a:r>
          </a:p>
        </p:txBody>
      </p:sp>
      <p:sp>
        <p:nvSpPr>
          <p:cNvPr id="49" name="Picture Placeholder 2"/>
          <p:cNvSpPr>
            <a:spLocks noGrp="1"/>
          </p:cNvSpPr>
          <p:nvPr>
            <p:ph type="pic" sz="quarter" idx="42" hasCustomPrompt="1"/>
          </p:nvPr>
        </p:nvSpPr>
        <p:spPr>
          <a:xfrm>
            <a:off x="3387086" y="4381591"/>
            <a:ext cx="1097280" cy="1097280"/>
          </a:xfrm>
        </p:spPr>
        <p:txBody>
          <a:bodyPr/>
          <a:lstStyle>
            <a:lvl1pPr marL="147637" indent="0" algn="l">
              <a:buNone/>
              <a:defRPr sz="2000"/>
            </a:lvl1pPr>
          </a:lstStyle>
          <a:p>
            <a:pPr lvl="0"/>
            <a:r>
              <a:rPr lang="en-US" dirty="0"/>
              <a:t>Tool Icon here</a:t>
            </a:r>
          </a:p>
        </p:txBody>
      </p:sp>
      <p:sp>
        <p:nvSpPr>
          <p:cNvPr id="56" name="Picture Placeholder 2"/>
          <p:cNvSpPr>
            <a:spLocks noGrp="1"/>
          </p:cNvSpPr>
          <p:nvPr>
            <p:ph type="pic" sz="quarter" idx="49" hasCustomPrompt="1"/>
          </p:nvPr>
        </p:nvSpPr>
        <p:spPr>
          <a:xfrm>
            <a:off x="9128740" y="4376254"/>
            <a:ext cx="1097280" cy="1097280"/>
          </a:xfrm>
        </p:spPr>
        <p:txBody>
          <a:bodyPr/>
          <a:lstStyle>
            <a:lvl1pPr marL="147637" indent="0" algn="l">
              <a:buNone/>
              <a:defRPr sz="2000"/>
            </a:lvl1pPr>
          </a:lstStyle>
          <a:p>
            <a:pPr lvl="0"/>
            <a:r>
              <a:rPr lang="en-US" dirty="0"/>
              <a:t>Tool Icon here</a:t>
            </a:r>
          </a:p>
        </p:txBody>
      </p:sp>
      <p:sp>
        <p:nvSpPr>
          <p:cNvPr id="57" name="Picture Placeholder 2"/>
          <p:cNvSpPr>
            <a:spLocks noGrp="1"/>
          </p:cNvSpPr>
          <p:nvPr>
            <p:ph type="pic" sz="quarter" idx="50" hasCustomPrompt="1"/>
          </p:nvPr>
        </p:nvSpPr>
        <p:spPr>
          <a:xfrm>
            <a:off x="7688564" y="4376254"/>
            <a:ext cx="1097280" cy="1097280"/>
          </a:xfrm>
        </p:spPr>
        <p:txBody>
          <a:bodyPr/>
          <a:lstStyle>
            <a:lvl1pPr marL="147637" indent="0" algn="l">
              <a:buNone/>
              <a:defRPr sz="2000"/>
            </a:lvl1pPr>
          </a:lstStyle>
          <a:p>
            <a:pPr lvl="0"/>
            <a:r>
              <a:rPr lang="en-US" dirty="0"/>
              <a:t>Tool Icon here</a:t>
            </a:r>
          </a:p>
        </p:txBody>
      </p:sp>
      <p:sp>
        <p:nvSpPr>
          <p:cNvPr id="58" name="Picture Placeholder 2"/>
          <p:cNvSpPr>
            <a:spLocks noGrp="1"/>
          </p:cNvSpPr>
          <p:nvPr>
            <p:ph type="pic" sz="quarter" idx="51" hasCustomPrompt="1"/>
          </p:nvPr>
        </p:nvSpPr>
        <p:spPr>
          <a:xfrm>
            <a:off x="6256008" y="4383432"/>
            <a:ext cx="1097280" cy="1097280"/>
          </a:xfrm>
        </p:spPr>
        <p:txBody>
          <a:bodyPr/>
          <a:lstStyle>
            <a:lvl1pPr marL="147637" indent="0" algn="l">
              <a:buNone/>
              <a:defRPr sz="2000"/>
            </a:lvl1pPr>
          </a:lstStyle>
          <a:p>
            <a:pPr lvl="0"/>
            <a:r>
              <a:rPr lang="en-US" dirty="0"/>
              <a:t>Tool Icon here</a:t>
            </a:r>
          </a:p>
        </p:txBody>
      </p:sp>
      <p:sp>
        <p:nvSpPr>
          <p:cNvPr id="59" name="Picture Placeholder 2"/>
          <p:cNvSpPr>
            <a:spLocks noGrp="1"/>
          </p:cNvSpPr>
          <p:nvPr>
            <p:ph type="pic" sz="quarter" idx="52" hasCustomPrompt="1"/>
          </p:nvPr>
        </p:nvSpPr>
        <p:spPr>
          <a:xfrm>
            <a:off x="4823452" y="4381591"/>
            <a:ext cx="1097280" cy="1097280"/>
          </a:xfrm>
        </p:spPr>
        <p:txBody>
          <a:bodyPr/>
          <a:lstStyle>
            <a:lvl1pPr marL="147637" indent="0" algn="l">
              <a:buNone/>
              <a:defRPr sz="2000"/>
            </a:lvl1pPr>
          </a:lstStyle>
          <a:p>
            <a:pPr lvl="0"/>
            <a:r>
              <a:rPr lang="en-US" dirty="0"/>
              <a:t>Tool Icon here</a:t>
            </a:r>
          </a:p>
        </p:txBody>
      </p:sp>
      <p:sp>
        <p:nvSpPr>
          <p:cNvPr id="60" name="Picture Placeholder 2"/>
          <p:cNvSpPr>
            <a:spLocks noGrp="1"/>
          </p:cNvSpPr>
          <p:nvPr>
            <p:ph type="pic" sz="quarter" idx="53" hasCustomPrompt="1"/>
          </p:nvPr>
        </p:nvSpPr>
        <p:spPr>
          <a:xfrm>
            <a:off x="10561296" y="4376254"/>
            <a:ext cx="1097280" cy="1097280"/>
          </a:xfrm>
        </p:spPr>
        <p:txBody>
          <a:bodyPr/>
          <a:lstStyle>
            <a:lvl1pPr marL="147637" indent="0" algn="l">
              <a:buNone/>
              <a:defRPr sz="2000"/>
            </a:lvl1pPr>
          </a:lstStyle>
          <a:p>
            <a:pPr lvl="0"/>
            <a:r>
              <a:rPr lang="en-US" dirty="0"/>
              <a:t>Tool Icon here</a:t>
            </a:r>
          </a:p>
        </p:txBody>
      </p:sp>
      <p:sp>
        <p:nvSpPr>
          <p:cNvPr id="61" name="Text Placeholder 4"/>
          <p:cNvSpPr>
            <a:spLocks noGrp="1"/>
          </p:cNvSpPr>
          <p:nvPr>
            <p:ph type="body" sz="quarter" idx="54" hasCustomPrompt="1"/>
          </p:nvPr>
        </p:nvSpPr>
        <p:spPr>
          <a:xfrm>
            <a:off x="3200400" y="5560039"/>
            <a:ext cx="1287458" cy="320040"/>
          </a:xfrm>
        </p:spPr>
        <p:txBody>
          <a:bodyPr>
            <a:normAutofit/>
          </a:bodyPr>
          <a:lstStyle>
            <a:lvl1pPr marL="147637" indent="0" algn="ctr">
              <a:buNone/>
              <a:defRPr sz="1400" b="1" baseline="0"/>
            </a:lvl1pPr>
          </a:lstStyle>
          <a:p>
            <a:pPr lvl="0"/>
            <a:r>
              <a:rPr lang="en-US" dirty="0"/>
              <a:t>Tool name</a:t>
            </a:r>
          </a:p>
        </p:txBody>
      </p:sp>
      <p:sp>
        <p:nvSpPr>
          <p:cNvPr id="62" name="Text Placeholder 4"/>
          <p:cNvSpPr>
            <a:spLocks noGrp="1"/>
          </p:cNvSpPr>
          <p:nvPr>
            <p:ph type="body" sz="quarter" idx="55" hasCustomPrompt="1"/>
          </p:nvPr>
        </p:nvSpPr>
        <p:spPr>
          <a:xfrm>
            <a:off x="4634544" y="5560039"/>
            <a:ext cx="1287458" cy="320040"/>
          </a:xfrm>
        </p:spPr>
        <p:txBody>
          <a:bodyPr>
            <a:normAutofit/>
          </a:bodyPr>
          <a:lstStyle>
            <a:lvl1pPr marL="147637" indent="0" algn="ctr">
              <a:buNone/>
              <a:defRPr sz="1400" b="1" baseline="0"/>
            </a:lvl1pPr>
          </a:lstStyle>
          <a:p>
            <a:pPr lvl="0"/>
            <a:r>
              <a:rPr lang="en-US" dirty="0"/>
              <a:t>Tool name</a:t>
            </a:r>
          </a:p>
        </p:txBody>
      </p:sp>
      <p:sp>
        <p:nvSpPr>
          <p:cNvPr id="63" name="Text Placeholder 4"/>
          <p:cNvSpPr>
            <a:spLocks noGrp="1"/>
          </p:cNvSpPr>
          <p:nvPr>
            <p:ph type="body" sz="quarter" idx="56" hasCustomPrompt="1"/>
          </p:nvPr>
        </p:nvSpPr>
        <p:spPr>
          <a:xfrm>
            <a:off x="6068688" y="5560039"/>
            <a:ext cx="1287458" cy="320040"/>
          </a:xfrm>
        </p:spPr>
        <p:txBody>
          <a:bodyPr>
            <a:normAutofit/>
          </a:bodyPr>
          <a:lstStyle>
            <a:lvl1pPr marL="147637" indent="0" algn="ctr">
              <a:buNone/>
              <a:defRPr sz="1400" b="1" baseline="0"/>
            </a:lvl1pPr>
          </a:lstStyle>
          <a:p>
            <a:pPr lvl="0"/>
            <a:r>
              <a:rPr lang="en-US" dirty="0"/>
              <a:t>Tool name</a:t>
            </a:r>
          </a:p>
        </p:txBody>
      </p:sp>
      <p:sp>
        <p:nvSpPr>
          <p:cNvPr id="64" name="Text Placeholder 4"/>
          <p:cNvSpPr>
            <a:spLocks noGrp="1"/>
          </p:cNvSpPr>
          <p:nvPr>
            <p:ph type="body" sz="quarter" idx="57" hasCustomPrompt="1"/>
          </p:nvPr>
        </p:nvSpPr>
        <p:spPr>
          <a:xfrm>
            <a:off x="7502832" y="5560039"/>
            <a:ext cx="1287458" cy="320040"/>
          </a:xfrm>
        </p:spPr>
        <p:txBody>
          <a:bodyPr>
            <a:normAutofit/>
          </a:bodyPr>
          <a:lstStyle>
            <a:lvl1pPr marL="147637" indent="0" algn="ctr">
              <a:buNone/>
              <a:defRPr sz="1400" b="1" baseline="0"/>
            </a:lvl1pPr>
          </a:lstStyle>
          <a:p>
            <a:pPr lvl="0"/>
            <a:r>
              <a:rPr lang="en-US" dirty="0"/>
              <a:t>Tool name</a:t>
            </a:r>
          </a:p>
        </p:txBody>
      </p:sp>
      <p:sp>
        <p:nvSpPr>
          <p:cNvPr id="65" name="Text Placeholder 4"/>
          <p:cNvSpPr>
            <a:spLocks noGrp="1"/>
          </p:cNvSpPr>
          <p:nvPr>
            <p:ph type="body" sz="quarter" idx="58" hasCustomPrompt="1"/>
          </p:nvPr>
        </p:nvSpPr>
        <p:spPr>
          <a:xfrm>
            <a:off x="8936976" y="5560039"/>
            <a:ext cx="1287458" cy="320040"/>
          </a:xfrm>
        </p:spPr>
        <p:txBody>
          <a:bodyPr>
            <a:normAutofit/>
          </a:bodyPr>
          <a:lstStyle>
            <a:lvl1pPr marL="147637" indent="0" algn="ctr">
              <a:buNone/>
              <a:defRPr sz="1400" b="1" baseline="0"/>
            </a:lvl1pPr>
          </a:lstStyle>
          <a:p>
            <a:pPr lvl="0"/>
            <a:r>
              <a:rPr lang="en-US" dirty="0"/>
              <a:t>Tool name</a:t>
            </a:r>
          </a:p>
        </p:txBody>
      </p:sp>
      <p:sp>
        <p:nvSpPr>
          <p:cNvPr id="66" name="Text Placeholder 4"/>
          <p:cNvSpPr>
            <a:spLocks noGrp="1"/>
          </p:cNvSpPr>
          <p:nvPr>
            <p:ph type="body" sz="quarter" idx="59" hasCustomPrompt="1"/>
          </p:nvPr>
        </p:nvSpPr>
        <p:spPr>
          <a:xfrm>
            <a:off x="10371118" y="5560039"/>
            <a:ext cx="1287458" cy="320040"/>
          </a:xfrm>
        </p:spPr>
        <p:txBody>
          <a:bodyPr>
            <a:normAutofit/>
          </a:bodyPr>
          <a:lstStyle>
            <a:lvl1pPr marL="147637" indent="0" algn="ctr">
              <a:buNone/>
              <a:defRPr sz="1400" b="1" baseline="0"/>
            </a:lvl1pPr>
          </a:lstStyle>
          <a:p>
            <a:pPr lvl="0"/>
            <a:r>
              <a:rPr lang="en-US" dirty="0"/>
              <a:t>Tool name</a:t>
            </a:r>
          </a:p>
        </p:txBody>
      </p:sp>
      <p:sp>
        <p:nvSpPr>
          <p:cNvPr id="4" name="Content Placeholder 3"/>
          <p:cNvSpPr>
            <a:spLocks noGrp="1"/>
          </p:cNvSpPr>
          <p:nvPr>
            <p:ph sz="quarter" idx="60"/>
          </p:nvPr>
        </p:nvSpPr>
        <p:spPr>
          <a:xfrm>
            <a:off x="4724400" y="1297488"/>
            <a:ext cx="69342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0412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45948" y="233463"/>
            <a:ext cx="11500104" cy="822960"/>
          </a:xfrm>
          <a:prstGeom prst="rect">
            <a:avLst/>
          </a:prstGeom>
        </p:spPr>
        <p:txBody>
          <a:bodyPr vert="horz" lIns="0" tIns="0" rIns="0" bIns="0" rtlCol="0" anchor="ctr" anchorCtr="0">
            <a:noAutofit/>
          </a:bodyPr>
          <a:lstStyle>
            <a:lvl1pPr>
              <a:defRPr lang="en-US" dirty="0"/>
            </a:lvl1pPr>
          </a:lstStyle>
          <a:p>
            <a:pPr lvl="0"/>
            <a:r>
              <a:rPr lang="en-US"/>
              <a:t>Click to edit Master title style</a:t>
            </a:r>
            <a:endParaRPr lang="en-US" dirty="0"/>
          </a:p>
        </p:txBody>
      </p:sp>
      <p:sp>
        <p:nvSpPr>
          <p:cNvPr id="8" name="Text Placeholder 2"/>
          <p:cNvSpPr>
            <a:spLocks noGrp="1"/>
          </p:cNvSpPr>
          <p:nvPr>
            <p:ph idx="1"/>
          </p:nvPr>
        </p:nvSpPr>
        <p:spPr>
          <a:xfrm>
            <a:off x="345948" y="1295400"/>
            <a:ext cx="11500104" cy="4800600"/>
          </a:xfrm>
          <a:prstGeom prst="rect">
            <a:avLst/>
          </a:prstGeom>
        </p:spPr>
        <p:txBody>
          <a:bodyPr vert="horz" lIns="0" tIns="0" rIns="0" bIns="0" rtlCol="0">
            <a:noAutofit/>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4"/>
          </p:nvPr>
        </p:nvSpPr>
        <p:spPr>
          <a:xfrm>
            <a:off x="5980461" y="6544455"/>
            <a:ext cx="231079" cy="313545"/>
          </a:xfrm>
          <a:prstGeom prst="rect">
            <a:avLst/>
          </a:prstGeom>
        </p:spPr>
        <p:txBody>
          <a:bodyPr lIns="0" tIns="0" rIns="0" bIns="0"/>
          <a:lstStyle>
            <a:lvl1pPr>
              <a:defRPr lang="en-US" sz="700" kern="1200" smtClean="0">
                <a:solidFill>
                  <a:schemeClr val="tx1"/>
                </a:solidFill>
                <a:latin typeface="+mn-lt"/>
                <a:ea typeface="+mn-ea"/>
                <a:cs typeface="+mn-cs"/>
              </a:defRPr>
            </a:lvl1pPr>
          </a:lstStyle>
          <a:p>
            <a:pPr algn="ctr"/>
            <a:fld id="{10602966-4F75-4792-AC02-C0ED32CB3F0C}" type="slidenum">
              <a:rPr lang="en-US" smtClean="0"/>
              <a:pPr algn="ctr"/>
              <a:t>‹#›</a:t>
            </a:fld>
            <a:endParaRPr lang="en-US" dirty="0"/>
          </a:p>
        </p:txBody>
      </p:sp>
      <p:sp>
        <p:nvSpPr>
          <p:cNvPr id="10" name="Rectangle 9"/>
          <p:cNvSpPr/>
          <p:nvPr userDrawn="1"/>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Tree>
    <p:extLst>
      <p:ext uri="{BB962C8B-B14F-4D97-AF65-F5344CB8AC3E}">
        <p14:creationId xmlns:p14="http://schemas.microsoft.com/office/powerpoint/2010/main" val="261858265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wo Column">
    <p:spTree>
      <p:nvGrpSpPr>
        <p:cNvPr id="1" name=""/>
        <p:cNvGrpSpPr/>
        <p:nvPr/>
      </p:nvGrpSpPr>
      <p:grpSpPr>
        <a:xfrm>
          <a:off x="0" y="0"/>
          <a:ext cx="0" cy="0"/>
          <a:chOff x="0" y="0"/>
          <a:chExt cx="0" cy="0"/>
        </a:xfrm>
      </p:grpSpPr>
      <p:sp>
        <p:nvSpPr>
          <p:cNvPr id="14" name="Content Placeholder 2"/>
          <p:cNvSpPr>
            <a:spLocks noGrp="1"/>
          </p:cNvSpPr>
          <p:nvPr>
            <p:ph idx="1"/>
          </p:nvPr>
        </p:nvSpPr>
        <p:spPr>
          <a:xfrm>
            <a:off x="344424" y="1295400"/>
            <a:ext cx="5577840" cy="4800599"/>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Placeholder 1"/>
          <p:cNvSpPr>
            <a:spLocks noGrp="1"/>
          </p:cNvSpPr>
          <p:nvPr>
            <p:ph type="title"/>
          </p:nvPr>
        </p:nvSpPr>
        <p:spPr>
          <a:xfrm>
            <a:off x="344424" y="233463"/>
            <a:ext cx="11503152" cy="822960"/>
          </a:xfrm>
          <a:prstGeom prst="rect">
            <a:avLst/>
          </a:prstGeom>
        </p:spPr>
        <p:txBody>
          <a:bodyPr vert="horz" lIns="0" tIns="0" rIns="0" bIns="0" rtlCol="0" anchor="ctr" anchorCtr="0">
            <a:noAutofit/>
          </a:bodyPr>
          <a:lstStyle/>
          <a:p>
            <a:r>
              <a:rPr lang="en-US"/>
              <a:t>Click to edit Master title style</a:t>
            </a:r>
            <a:endParaRPr lang="en-US" dirty="0"/>
          </a:p>
        </p:txBody>
      </p:sp>
      <p:sp>
        <p:nvSpPr>
          <p:cNvPr id="17" name="Content Placeholder 2"/>
          <p:cNvSpPr>
            <a:spLocks noGrp="1"/>
          </p:cNvSpPr>
          <p:nvPr>
            <p:ph idx="15"/>
          </p:nvPr>
        </p:nvSpPr>
        <p:spPr>
          <a:xfrm>
            <a:off x="6269736" y="1295400"/>
            <a:ext cx="5577840" cy="4800599"/>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tx1"/>
                </a:solidFill>
                <a:latin typeface="+mn-lt"/>
                <a:ea typeface="+mn-ea"/>
                <a:cs typeface="+mn-cs"/>
              </a:defRPr>
            </a:lvl1pPr>
          </a:lstStyle>
          <a:p>
            <a:pPr algn="ctr"/>
            <a:fld id="{10602966-4F75-4792-AC02-C0ED32CB3F0C}" type="slidenum">
              <a:rPr lang="en-US" smtClean="0"/>
              <a:pPr algn="ctr"/>
              <a:t>‹#›</a:t>
            </a:fld>
            <a:endParaRPr lang="en-US" dirty="0"/>
          </a:p>
        </p:txBody>
      </p:sp>
      <p:sp>
        <p:nvSpPr>
          <p:cNvPr id="12" name="Rectangle 11"/>
          <p:cNvSpPr/>
          <p:nvPr userDrawn="1"/>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Tree>
    <p:extLst>
      <p:ext uri="{BB962C8B-B14F-4D97-AF65-F5344CB8AC3E}">
        <p14:creationId xmlns:p14="http://schemas.microsoft.com/office/powerpoint/2010/main" val="25098467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hree Column">
    <p:spTree>
      <p:nvGrpSpPr>
        <p:cNvPr id="1" name=""/>
        <p:cNvGrpSpPr/>
        <p:nvPr/>
      </p:nvGrpSpPr>
      <p:grpSpPr>
        <a:xfrm>
          <a:off x="0" y="0"/>
          <a:ext cx="0" cy="0"/>
          <a:chOff x="0" y="0"/>
          <a:chExt cx="0" cy="0"/>
        </a:xfrm>
      </p:grpSpPr>
      <p:sp>
        <p:nvSpPr>
          <p:cNvPr id="14" name="Content Placeholder 2"/>
          <p:cNvSpPr>
            <a:spLocks noGrp="1"/>
          </p:cNvSpPr>
          <p:nvPr>
            <p:ph idx="1"/>
          </p:nvPr>
        </p:nvSpPr>
        <p:spPr>
          <a:xfrm>
            <a:off x="344424" y="1295400"/>
            <a:ext cx="3611880" cy="4800599"/>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Placeholder 1"/>
          <p:cNvSpPr>
            <a:spLocks noGrp="1"/>
          </p:cNvSpPr>
          <p:nvPr>
            <p:ph type="title"/>
          </p:nvPr>
        </p:nvSpPr>
        <p:spPr>
          <a:xfrm>
            <a:off x="344424" y="233463"/>
            <a:ext cx="11503152" cy="822960"/>
          </a:xfrm>
          <a:prstGeom prst="rect">
            <a:avLst/>
          </a:prstGeom>
        </p:spPr>
        <p:txBody>
          <a:bodyPr vert="horz" lIns="0" tIns="0" rIns="0" bIns="0" rtlCol="0" anchor="ctr" anchorCtr="0">
            <a:noAutofit/>
          </a:bodyPr>
          <a:lstStyle/>
          <a:p>
            <a:r>
              <a:rPr lang="en-US"/>
              <a:t>Click to edit Master title style</a:t>
            </a:r>
            <a:endParaRPr lang="en-US" dirty="0"/>
          </a:p>
        </p:txBody>
      </p:sp>
      <p:sp>
        <p:nvSpPr>
          <p:cNvPr id="17" name="Content Placeholder 2"/>
          <p:cNvSpPr>
            <a:spLocks noGrp="1"/>
          </p:cNvSpPr>
          <p:nvPr>
            <p:ph idx="15"/>
          </p:nvPr>
        </p:nvSpPr>
        <p:spPr>
          <a:xfrm>
            <a:off x="8235696" y="1295400"/>
            <a:ext cx="3611880" cy="4800599"/>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tx1"/>
                </a:solidFill>
                <a:latin typeface="+mn-lt"/>
                <a:ea typeface="+mn-ea"/>
                <a:cs typeface="+mn-cs"/>
              </a:defRPr>
            </a:lvl1pPr>
          </a:lstStyle>
          <a:p>
            <a:pPr algn="ctr"/>
            <a:fld id="{10602966-4F75-4792-AC02-C0ED32CB3F0C}" type="slidenum">
              <a:rPr lang="en-US" smtClean="0"/>
              <a:pPr algn="ctr"/>
              <a:t>‹#›</a:t>
            </a:fld>
            <a:endParaRPr lang="en-US" dirty="0"/>
          </a:p>
        </p:txBody>
      </p:sp>
      <p:sp>
        <p:nvSpPr>
          <p:cNvPr id="12" name="Content Placeholder 2"/>
          <p:cNvSpPr>
            <a:spLocks noGrp="1"/>
          </p:cNvSpPr>
          <p:nvPr>
            <p:ph idx="16"/>
          </p:nvPr>
        </p:nvSpPr>
        <p:spPr>
          <a:xfrm>
            <a:off x="4290060" y="1295400"/>
            <a:ext cx="3611880" cy="4800599"/>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Rectangle 12"/>
          <p:cNvSpPr/>
          <p:nvPr userDrawn="1"/>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Tree>
    <p:extLst>
      <p:ext uri="{BB962C8B-B14F-4D97-AF65-F5344CB8AC3E}">
        <p14:creationId xmlns:p14="http://schemas.microsoft.com/office/powerpoint/2010/main" val="10592933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8" name="Text Placeholder 2"/>
          <p:cNvSpPr>
            <a:spLocks noGrp="1"/>
          </p:cNvSpPr>
          <p:nvPr>
            <p:ph type="body" idx="13"/>
          </p:nvPr>
        </p:nvSpPr>
        <p:spPr>
          <a:xfrm>
            <a:off x="344424" y="1301752"/>
            <a:ext cx="5577840" cy="416629"/>
          </a:xfrm>
        </p:spPr>
        <p:txBody>
          <a:bodyPr vert="horz" lIns="0" tIns="0" rIns="0" bIns="0" rtlCol="0" anchor="ctr">
            <a:noAutofit/>
          </a:bodyPr>
          <a:lstStyle>
            <a:lvl1pPr>
              <a:defRPr lang="en-US" sz="2200" b="0" dirty="0" smtClean="0">
                <a:solidFill>
                  <a:schemeClr val="accent1"/>
                </a:solidFill>
              </a:defRPr>
            </a:lvl1pPr>
          </a:lstStyle>
          <a:p>
            <a:pPr marL="0" lvl="0" indent="0">
              <a:buNone/>
            </a:pPr>
            <a:r>
              <a:rPr lang="en-US"/>
              <a:t>Click to edit Master text styles</a:t>
            </a:r>
          </a:p>
        </p:txBody>
      </p:sp>
      <p:sp>
        <p:nvSpPr>
          <p:cNvPr id="14" name="Content Placeholder 2"/>
          <p:cNvSpPr>
            <a:spLocks noGrp="1"/>
          </p:cNvSpPr>
          <p:nvPr>
            <p:ph idx="1"/>
          </p:nvPr>
        </p:nvSpPr>
        <p:spPr>
          <a:xfrm>
            <a:off x="344424" y="1963709"/>
            <a:ext cx="5577840" cy="4132291"/>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Placeholder 1"/>
          <p:cNvSpPr>
            <a:spLocks noGrp="1"/>
          </p:cNvSpPr>
          <p:nvPr>
            <p:ph type="title"/>
          </p:nvPr>
        </p:nvSpPr>
        <p:spPr>
          <a:xfrm>
            <a:off x="344424" y="233463"/>
            <a:ext cx="11503152" cy="822960"/>
          </a:xfrm>
          <a:prstGeom prst="rect">
            <a:avLst/>
          </a:prstGeom>
        </p:spPr>
        <p:txBody>
          <a:bodyPr vert="horz" lIns="0" tIns="0" rIns="0" bIns="0" rtlCol="0" anchor="ctr" anchorCtr="0">
            <a:noAutofit/>
          </a:bodyPr>
          <a:lstStyle/>
          <a:p>
            <a:r>
              <a:rPr lang="en-US"/>
              <a:t>Click to edit Master title style</a:t>
            </a:r>
            <a:endParaRPr lang="en-US" dirty="0"/>
          </a:p>
        </p:txBody>
      </p:sp>
      <p:sp>
        <p:nvSpPr>
          <p:cNvPr id="16" name="Text Placeholder 2"/>
          <p:cNvSpPr>
            <a:spLocks noGrp="1"/>
          </p:cNvSpPr>
          <p:nvPr>
            <p:ph type="body" idx="14"/>
          </p:nvPr>
        </p:nvSpPr>
        <p:spPr>
          <a:xfrm>
            <a:off x="6269736" y="1301752"/>
            <a:ext cx="5577840" cy="416629"/>
          </a:xfrm>
        </p:spPr>
        <p:txBody>
          <a:bodyPr vert="horz" lIns="0" tIns="0" rIns="0" bIns="0" rtlCol="0" anchor="ctr">
            <a:noAutofit/>
          </a:bodyPr>
          <a:lstStyle>
            <a:lvl1pPr>
              <a:defRPr lang="en-US" sz="2200" b="0" dirty="0" smtClean="0">
                <a:solidFill>
                  <a:schemeClr val="accent1"/>
                </a:solidFill>
              </a:defRPr>
            </a:lvl1pPr>
          </a:lstStyle>
          <a:p>
            <a:pPr marL="0" lvl="0" indent="0">
              <a:buNone/>
            </a:pPr>
            <a:r>
              <a:rPr lang="en-US"/>
              <a:t>Click to edit Master text styles</a:t>
            </a:r>
          </a:p>
        </p:txBody>
      </p:sp>
      <p:sp>
        <p:nvSpPr>
          <p:cNvPr id="17" name="Content Placeholder 2"/>
          <p:cNvSpPr>
            <a:spLocks noGrp="1"/>
          </p:cNvSpPr>
          <p:nvPr>
            <p:ph idx="15"/>
          </p:nvPr>
        </p:nvSpPr>
        <p:spPr>
          <a:xfrm>
            <a:off x="6269736" y="1963709"/>
            <a:ext cx="5577840" cy="4132291"/>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tx1"/>
                </a:solidFill>
                <a:latin typeface="+mn-lt"/>
                <a:ea typeface="+mn-ea"/>
                <a:cs typeface="+mn-cs"/>
              </a:defRPr>
            </a:lvl1pPr>
          </a:lstStyle>
          <a:p>
            <a:pPr algn="ctr"/>
            <a:fld id="{10602966-4F75-4792-AC02-C0ED32CB3F0C}" type="slidenum">
              <a:rPr lang="en-US" smtClean="0"/>
              <a:pPr algn="ctr"/>
              <a:t>‹#›</a:t>
            </a:fld>
            <a:endParaRPr lang="en-US" dirty="0"/>
          </a:p>
        </p:txBody>
      </p:sp>
      <p:sp>
        <p:nvSpPr>
          <p:cNvPr id="18" name="Rectangle 17"/>
          <p:cNvSpPr/>
          <p:nvPr userDrawn="1"/>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Tree>
    <p:extLst>
      <p:ext uri="{BB962C8B-B14F-4D97-AF65-F5344CB8AC3E}">
        <p14:creationId xmlns:p14="http://schemas.microsoft.com/office/powerpoint/2010/main" val="927641862"/>
      </p:ext>
    </p:extLst>
  </p:cSld>
  <p:clrMapOvr>
    <a:masterClrMapping/>
  </p:clrMapOvr>
  <p:extLst mod="1">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Exercise Slide Inputs">
    <p:spTree>
      <p:nvGrpSpPr>
        <p:cNvPr id="1" name=""/>
        <p:cNvGrpSpPr/>
        <p:nvPr/>
      </p:nvGrpSpPr>
      <p:grpSpPr>
        <a:xfrm>
          <a:off x="0" y="0"/>
          <a:ext cx="0" cy="0"/>
          <a:chOff x="0" y="0"/>
          <a:chExt cx="0" cy="0"/>
        </a:xfrm>
      </p:grpSpPr>
      <p:sp>
        <p:nvSpPr>
          <p:cNvPr id="8" name="Text Placeholder 2"/>
          <p:cNvSpPr>
            <a:spLocks noGrp="1"/>
          </p:cNvSpPr>
          <p:nvPr>
            <p:ph type="body" idx="13"/>
          </p:nvPr>
        </p:nvSpPr>
        <p:spPr>
          <a:xfrm>
            <a:off x="344423" y="1301752"/>
            <a:ext cx="4523411" cy="465927"/>
          </a:xfrm>
        </p:spPr>
        <p:txBody>
          <a:bodyPr vert="horz" lIns="0" tIns="0" rIns="0" bIns="0" rtlCol="0" anchor="ctr">
            <a:noAutofit/>
          </a:bodyPr>
          <a:lstStyle>
            <a:lvl1pPr>
              <a:defRPr lang="en-US" sz="2200" b="0" dirty="0" smtClean="0">
                <a:solidFill>
                  <a:schemeClr val="accent1"/>
                </a:solidFill>
              </a:defRPr>
            </a:lvl1pPr>
          </a:lstStyle>
          <a:p>
            <a:pPr marL="0" lvl="0" indent="0">
              <a:buNone/>
            </a:pPr>
            <a:r>
              <a:rPr lang="en-US" dirty="0"/>
              <a:t>Click to edit Master text styles</a:t>
            </a:r>
          </a:p>
        </p:txBody>
      </p:sp>
      <p:sp>
        <p:nvSpPr>
          <p:cNvPr id="14" name="Content Placeholder 2"/>
          <p:cNvSpPr>
            <a:spLocks noGrp="1"/>
          </p:cNvSpPr>
          <p:nvPr>
            <p:ph idx="1"/>
          </p:nvPr>
        </p:nvSpPr>
        <p:spPr>
          <a:xfrm>
            <a:off x="344424" y="1963709"/>
            <a:ext cx="4523410" cy="3469537"/>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Placeholder 1"/>
          <p:cNvSpPr>
            <a:spLocks noGrp="1"/>
          </p:cNvSpPr>
          <p:nvPr>
            <p:ph type="title"/>
          </p:nvPr>
        </p:nvSpPr>
        <p:spPr>
          <a:xfrm>
            <a:off x="1196788" y="233463"/>
            <a:ext cx="10650788" cy="822960"/>
          </a:xfrm>
          <a:prstGeom prst="rect">
            <a:avLst/>
          </a:prstGeom>
        </p:spPr>
        <p:txBody>
          <a:bodyPr vert="horz" lIns="0" tIns="0" rIns="0" bIns="0" rtlCol="0" anchor="ctr" anchorCtr="0">
            <a:noAutofit/>
          </a:bodyPr>
          <a:lstStyle/>
          <a:p>
            <a:r>
              <a:rPr lang="en-US"/>
              <a:t>Click to edit Master title style</a:t>
            </a:r>
            <a:endParaRPr lang="en-US" dirty="0"/>
          </a:p>
        </p:txBody>
      </p:sp>
      <p:sp>
        <p:nvSpPr>
          <p:cNvPr id="16" name="Text Placeholder 2"/>
          <p:cNvSpPr>
            <a:spLocks noGrp="1"/>
          </p:cNvSpPr>
          <p:nvPr>
            <p:ph type="body" idx="14"/>
          </p:nvPr>
        </p:nvSpPr>
        <p:spPr>
          <a:xfrm>
            <a:off x="5181600" y="1301752"/>
            <a:ext cx="6665976" cy="465927"/>
          </a:xfrm>
        </p:spPr>
        <p:txBody>
          <a:bodyPr vert="horz" lIns="0" tIns="0" rIns="0" bIns="0" rtlCol="0" anchor="ctr">
            <a:noAutofit/>
          </a:bodyPr>
          <a:lstStyle>
            <a:lvl1pPr>
              <a:defRPr lang="en-US" sz="2200" b="0" dirty="0" smtClean="0">
                <a:solidFill>
                  <a:schemeClr val="accent1"/>
                </a:solidFill>
              </a:defRPr>
            </a:lvl1pPr>
          </a:lstStyle>
          <a:p>
            <a:pPr marL="0" lvl="0" indent="0">
              <a:buNone/>
            </a:pPr>
            <a:r>
              <a:rPr lang="en-US"/>
              <a:t>Click to edit Master text styles</a:t>
            </a:r>
          </a:p>
        </p:txBody>
      </p:sp>
      <p:sp>
        <p:nvSpPr>
          <p:cNvPr id="17" name="Content Placeholder 2"/>
          <p:cNvSpPr>
            <a:spLocks noGrp="1"/>
          </p:cNvSpPr>
          <p:nvPr>
            <p:ph idx="15"/>
          </p:nvPr>
        </p:nvSpPr>
        <p:spPr>
          <a:xfrm>
            <a:off x="5325035" y="1963709"/>
            <a:ext cx="6522541" cy="3469537"/>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tx1"/>
                </a:solidFill>
                <a:latin typeface="+mn-lt"/>
                <a:ea typeface="+mn-ea"/>
                <a:cs typeface="+mn-cs"/>
              </a:defRPr>
            </a:lvl1pPr>
          </a:lstStyle>
          <a:p>
            <a:fld id="{9F2BF427-8F39-4434-85D0-0BB1A326892A}" type="slidenum">
              <a:rPr lang="en-US" smtClean="0">
                <a:solidFill>
                  <a:srgbClr val="FFFFFF">
                    <a:lumMod val="65000"/>
                  </a:srgbClr>
                </a:solidFill>
              </a:rPr>
              <a:pPr/>
              <a:t>‹#›</a:t>
            </a:fld>
            <a:endParaRPr lang="en-US">
              <a:solidFill>
                <a:srgbClr val="FFFFFF">
                  <a:lumMod val="65000"/>
                </a:srgbClr>
              </a:solidFill>
            </a:endParaRPr>
          </a:p>
        </p:txBody>
      </p:sp>
      <p:sp>
        <p:nvSpPr>
          <p:cNvPr id="18" name="Rectangle 17"/>
          <p:cNvSpPr/>
          <p:nvPr/>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9" name="Picture 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pic>
        <p:nvPicPr>
          <p:cNvPr id="2" name="Picture 1"/>
          <p:cNvPicPr>
            <a:picLocks noChangeAspect="1"/>
          </p:cNvPicPr>
          <p:nvPr/>
        </p:nvPicPr>
        <p:blipFill>
          <a:blip r:embed="rId4"/>
          <a:stretch>
            <a:fillRect/>
          </a:stretch>
        </p:blipFill>
        <p:spPr>
          <a:xfrm>
            <a:off x="344424" y="141580"/>
            <a:ext cx="554442" cy="970274"/>
          </a:xfrm>
          <a:prstGeom prst="rect">
            <a:avLst/>
          </a:prstGeom>
        </p:spPr>
      </p:pic>
      <p:sp>
        <p:nvSpPr>
          <p:cNvPr id="4" name="Text Placeholder 3"/>
          <p:cNvSpPr>
            <a:spLocks noGrp="1"/>
          </p:cNvSpPr>
          <p:nvPr>
            <p:ph type="body" sz="quarter" idx="16" hasCustomPrompt="1"/>
          </p:nvPr>
        </p:nvSpPr>
        <p:spPr>
          <a:xfrm>
            <a:off x="342900" y="5629275"/>
            <a:ext cx="11506200" cy="466726"/>
          </a:xfrm>
          <a:ln w="3175" cap="rnd">
            <a:solidFill>
              <a:schemeClr val="accent1"/>
            </a:solidFill>
          </a:ln>
        </p:spPr>
        <p:txBody>
          <a:bodyPr anchor="ctr" anchorCtr="1">
            <a:normAutofit/>
          </a:bodyPr>
          <a:lstStyle>
            <a:lvl1pPr marL="147637" indent="0">
              <a:buNone/>
              <a:defRPr>
                <a:solidFill>
                  <a:srgbClr val="0090C8"/>
                </a:solidFill>
              </a:defRPr>
            </a:lvl1pPr>
          </a:lstStyle>
          <a:p>
            <a:pPr lvl="0"/>
            <a:r>
              <a:rPr lang="en-US" dirty="0"/>
              <a:t>Click to enter inputs</a:t>
            </a:r>
          </a:p>
        </p:txBody>
      </p:sp>
    </p:spTree>
    <p:extLst>
      <p:ext uri="{BB962C8B-B14F-4D97-AF65-F5344CB8AC3E}">
        <p14:creationId xmlns:p14="http://schemas.microsoft.com/office/powerpoint/2010/main" val="3011822977"/>
      </p:ext>
    </p:extLst>
  </p:cSld>
  <p:clrMapOvr>
    <a:masterClrMapping/>
  </p:clrMapOvr>
  <p:extLst mod="1">
    <p:ext uri="{DCECCB84-F9BA-43D5-87BE-67443E8EF086}">
      <p15:sldGuideLst xmlns:p15="http://schemas.microsoft.com/office/powerpoint/2012/main">
        <p15:guide id="1" orient="horz" pos="122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a:gsLst>
            <a:gs pos="100000">
              <a:schemeClr val="accent1"/>
            </a:gs>
            <a:gs pos="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grpSp>
        <p:nvGrpSpPr>
          <p:cNvPr id="8" name="Group 7"/>
          <p:cNvGrpSpPr/>
          <p:nvPr/>
        </p:nvGrpSpPr>
        <p:grpSpPr>
          <a:xfrm flipH="1">
            <a:off x="0" y="0"/>
            <a:ext cx="12191999" cy="6857999"/>
            <a:chOff x="0" y="0"/>
            <a:chExt cx="12191999" cy="6857999"/>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t="66154" r="78365"/>
            <a:stretch/>
          </p:blipFill>
          <p:spPr>
            <a:xfrm>
              <a:off x="0" y="4536830"/>
              <a:ext cx="2637692" cy="2321169"/>
            </a:xfrm>
            <a:prstGeom prst="rect">
              <a:avLst/>
            </a:prstGeom>
          </p:spPr>
        </p:pic>
        <p:pic>
          <p:nvPicPr>
            <p:cNvPr id="12" name="Picture 11"/>
            <p:cNvPicPr>
              <a:picLocks noChangeAspect="1"/>
            </p:cNvPicPr>
            <p:nvPr/>
          </p:nvPicPr>
          <p:blipFill rotWithShape="1">
            <a:blip r:embed="rId2" cstate="screen">
              <a:extLst>
                <a:ext uri="{28A0092B-C50C-407E-A947-70E740481C1C}">
                  <a14:useLocalDpi xmlns:a14="http://schemas.microsoft.com/office/drawing/2010/main"/>
                </a:ext>
              </a:extLst>
            </a:blip>
            <a:srcRect l="64038" b="49487"/>
            <a:stretch/>
          </p:blipFill>
          <p:spPr>
            <a:xfrm>
              <a:off x="7807568" y="0"/>
              <a:ext cx="4384431" cy="3464169"/>
            </a:xfrm>
            <a:prstGeom prst="rect">
              <a:avLst/>
            </a:prstGeom>
          </p:spPr>
        </p:pic>
      </p:grpSp>
      <p:sp>
        <p:nvSpPr>
          <p:cNvPr id="10" name="Title 1"/>
          <p:cNvSpPr>
            <a:spLocks noGrp="1"/>
          </p:cNvSpPr>
          <p:nvPr>
            <p:ph type="ctrTitle"/>
          </p:nvPr>
        </p:nvSpPr>
        <p:spPr>
          <a:xfrm>
            <a:off x="347472" y="2518868"/>
            <a:ext cx="11503152" cy="910133"/>
          </a:xfrm>
        </p:spPr>
        <p:txBody>
          <a:bodyPr lIns="0" tIns="0" rIns="0" bIns="0" anchor="b">
            <a:noAutofit/>
          </a:bodyPr>
          <a:lstStyle>
            <a:lvl1pPr algn="l">
              <a:defRPr sz="4000" b="0">
                <a:solidFill>
                  <a:schemeClr val="bg1"/>
                </a:solidFill>
              </a:defRPr>
            </a:lvl1pPr>
          </a:lstStyle>
          <a:p>
            <a:r>
              <a:rPr lang="en-US"/>
              <a:t>Click to edit Master title style</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02542" y="241852"/>
            <a:ext cx="2048082" cy="629005"/>
          </a:xfrm>
          <a:prstGeom prst="rect">
            <a:avLst/>
          </a:prstGeom>
        </p:spPr>
      </p:pic>
      <p:sp>
        <p:nvSpPr>
          <p:cNvPr id="7"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bg1"/>
                </a:solidFill>
                <a:latin typeface="+mn-lt"/>
                <a:ea typeface="+mn-ea"/>
                <a:cs typeface="+mn-cs"/>
              </a:defRPr>
            </a:lvl1pPr>
          </a:lstStyle>
          <a:p>
            <a:pPr algn="ctr"/>
            <a:fld id="{10602966-4F75-4792-AC02-C0ED32CB3F0C}" type="slidenum">
              <a:rPr lang="en-US" smtClean="0"/>
              <a:pPr algn="ctr"/>
              <a:t>‹#›</a:t>
            </a:fld>
            <a:endParaRPr lang="en-US" dirty="0"/>
          </a:p>
        </p:txBody>
      </p:sp>
      <p:sp>
        <p:nvSpPr>
          <p:cNvPr id="9" name="Text Placeholder 2"/>
          <p:cNvSpPr>
            <a:spLocks noGrp="1"/>
          </p:cNvSpPr>
          <p:nvPr>
            <p:ph type="body" idx="12"/>
          </p:nvPr>
        </p:nvSpPr>
        <p:spPr>
          <a:xfrm>
            <a:off x="347471" y="3689115"/>
            <a:ext cx="11503152" cy="596283"/>
          </a:xfrm>
        </p:spPr>
        <p:txBody>
          <a:bodyPr wrap="square" lIns="0" tIns="0" rIns="0" bIns="0" anchor="t" anchorCtr="0">
            <a:noAutofit/>
          </a:bodyPr>
          <a:lstStyle>
            <a:lvl1pPr marL="0" indent="0">
              <a:buNone/>
              <a:defRPr sz="2400" b="0">
                <a:solidFill>
                  <a:schemeClr val="bg1"/>
                </a:solidFill>
              </a:defRPr>
            </a:lvl1pPr>
            <a:lvl2pPr marL="544245" indent="0">
              <a:buNone/>
              <a:defRPr sz="2400" b="1"/>
            </a:lvl2pPr>
            <a:lvl3pPr marL="1088490" indent="0">
              <a:buNone/>
              <a:defRPr sz="2133" b="1"/>
            </a:lvl3pPr>
            <a:lvl4pPr marL="1632735" indent="0">
              <a:buNone/>
              <a:defRPr sz="1867" b="1"/>
            </a:lvl4pPr>
            <a:lvl5pPr marL="2176980" indent="0">
              <a:buNone/>
              <a:defRPr sz="1867" b="1"/>
            </a:lvl5pPr>
            <a:lvl6pPr marL="2721224" indent="0">
              <a:buNone/>
              <a:defRPr sz="1867" b="1"/>
            </a:lvl6pPr>
            <a:lvl7pPr marL="3265469" indent="0">
              <a:buNone/>
              <a:defRPr sz="1867" b="1"/>
            </a:lvl7pPr>
            <a:lvl8pPr marL="3809714" indent="0">
              <a:buNone/>
              <a:defRPr sz="1867" b="1"/>
            </a:lvl8pPr>
            <a:lvl9pPr marL="4353959" indent="0">
              <a:buNone/>
              <a:defRPr sz="1867" b="1"/>
            </a:lvl9pPr>
          </a:lstStyle>
          <a:p>
            <a:pPr lvl="0"/>
            <a:r>
              <a:rPr lang="en-US"/>
              <a:t>Click to edit Master text styles</a:t>
            </a:r>
          </a:p>
        </p:txBody>
      </p:sp>
      <p:grpSp>
        <p:nvGrpSpPr>
          <p:cNvPr id="13" name="Group 12"/>
          <p:cNvGrpSpPr/>
          <p:nvPr userDrawn="1"/>
        </p:nvGrpSpPr>
        <p:grpSpPr>
          <a:xfrm flipH="1">
            <a:off x="0" y="0"/>
            <a:ext cx="12191999" cy="6857999"/>
            <a:chOff x="0" y="0"/>
            <a:chExt cx="12191999" cy="6857999"/>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t="66154" r="78365"/>
            <a:stretch/>
          </p:blipFill>
          <p:spPr>
            <a:xfrm>
              <a:off x="0" y="4536830"/>
              <a:ext cx="2637692" cy="2321169"/>
            </a:xfrm>
            <a:prstGeom prst="rect">
              <a:avLst/>
            </a:prstGeom>
          </p:spPr>
        </p:pic>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l="64038" b="49487"/>
            <a:stretch/>
          </p:blipFill>
          <p:spPr>
            <a:xfrm>
              <a:off x="7807568" y="0"/>
              <a:ext cx="4384431" cy="3464169"/>
            </a:xfrm>
            <a:prstGeom prst="rect">
              <a:avLst/>
            </a:prstGeom>
          </p:spPr>
        </p:pic>
      </p:grpSp>
      <p:sp>
        <p:nvSpPr>
          <p:cNvPr id="16" name="Title 1"/>
          <p:cNvSpPr>
            <a:spLocks noGrp="1"/>
          </p:cNvSpPr>
          <p:nvPr>
            <p:ph type="ctrTitle"/>
          </p:nvPr>
        </p:nvSpPr>
        <p:spPr>
          <a:xfrm>
            <a:off x="347472" y="2518868"/>
            <a:ext cx="11503152" cy="910133"/>
          </a:xfrm>
        </p:spPr>
        <p:txBody>
          <a:bodyPr lIns="0" tIns="0" rIns="0" bIns="0" anchor="b">
            <a:noAutofit/>
          </a:bodyPr>
          <a:lstStyle>
            <a:lvl1pPr algn="l">
              <a:defRPr sz="4000" b="0">
                <a:solidFill>
                  <a:schemeClr val="bg1"/>
                </a:solidFill>
              </a:defRPr>
            </a:lvl1pPr>
          </a:lstStyle>
          <a:p>
            <a:r>
              <a:rPr lang="en-US"/>
              <a:t>Click to edit Master title style</a:t>
            </a:r>
            <a:endParaRPr lang="en-US" dirty="0"/>
          </a:p>
        </p:txBody>
      </p:sp>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02542" y="241852"/>
            <a:ext cx="2048082" cy="629005"/>
          </a:xfrm>
          <a:prstGeom prst="rect">
            <a:avLst/>
          </a:prstGeom>
        </p:spPr>
      </p:pic>
    </p:spTree>
    <p:extLst>
      <p:ext uri="{BB962C8B-B14F-4D97-AF65-F5344CB8AC3E}">
        <p14:creationId xmlns:p14="http://schemas.microsoft.com/office/powerpoint/2010/main" val="9391079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Exercise Slide No Left Header">
    <p:spTree>
      <p:nvGrpSpPr>
        <p:cNvPr id="1" name=""/>
        <p:cNvGrpSpPr/>
        <p:nvPr/>
      </p:nvGrpSpPr>
      <p:grpSpPr>
        <a:xfrm>
          <a:off x="0" y="0"/>
          <a:ext cx="0" cy="0"/>
          <a:chOff x="0" y="0"/>
          <a:chExt cx="0" cy="0"/>
        </a:xfrm>
      </p:grpSpPr>
      <p:sp>
        <p:nvSpPr>
          <p:cNvPr id="14" name="Content Placeholder 2"/>
          <p:cNvSpPr>
            <a:spLocks noGrp="1"/>
          </p:cNvSpPr>
          <p:nvPr>
            <p:ph idx="1"/>
          </p:nvPr>
        </p:nvSpPr>
        <p:spPr>
          <a:xfrm>
            <a:off x="344424" y="1301752"/>
            <a:ext cx="4523410" cy="4794247"/>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itle Placeholder 1"/>
          <p:cNvSpPr>
            <a:spLocks noGrp="1"/>
          </p:cNvSpPr>
          <p:nvPr>
            <p:ph type="title"/>
          </p:nvPr>
        </p:nvSpPr>
        <p:spPr>
          <a:xfrm>
            <a:off x="1196788" y="233463"/>
            <a:ext cx="10650788" cy="822960"/>
          </a:xfrm>
          <a:prstGeom prst="rect">
            <a:avLst/>
          </a:prstGeom>
        </p:spPr>
        <p:txBody>
          <a:bodyPr vert="horz" lIns="0" tIns="0" rIns="0" bIns="0" rtlCol="0" anchor="ctr" anchorCtr="0">
            <a:noAutofit/>
          </a:bodyPr>
          <a:lstStyle/>
          <a:p>
            <a:r>
              <a:rPr lang="en-US"/>
              <a:t>Click to edit Master title style</a:t>
            </a:r>
            <a:endParaRPr lang="en-US" dirty="0"/>
          </a:p>
        </p:txBody>
      </p:sp>
      <p:sp>
        <p:nvSpPr>
          <p:cNvPr id="16" name="Text Placeholder 2"/>
          <p:cNvSpPr>
            <a:spLocks noGrp="1"/>
          </p:cNvSpPr>
          <p:nvPr>
            <p:ph type="body" idx="14"/>
          </p:nvPr>
        </p:nvSpPr>
        <p:spPr>
          <a:xfrm>
            <a:off x="5181600" y="1301752"/>
            <a:ext cx="6665976" cy="465927"/>
          </a:xfrm>
        </p:spPr>
        <p:txBody>
          <a:bodyPr vert="horz" lIns="0" tIns="0" rIns="0" bIns="0" rtlCol="0" anchor="ctr">
            <a:noAutofit/>
          </a:bodyPr>
          <a:lstStyle>
            <a:lvl1pPr>
              <a:defRPr lang="en-US" sz="2200" b="0" dirty="0" smtClean="0">
                <a:solidFill>
                  <a:schemeClr val="accent1"/>
                </a:solidFill>
              </a:defRPr>
            </a:lvl1pPr>
          </a:lstStyle>
          <a:p>
            <a:pPr marL="0" lvl="0" indent="0">
              <a:buNone/>
            </a:pPr>
            <a:r>
              <a:rPr lang="en-US"/>
              <a:t>Click to edit Master text styles</a:t>
            </a:r>
          </a:p>
        </p:txBody>
      </p:sp>
      <p:sp>
        <p:nvSpPr>
          <p:cNvPr id="17" name="Content Placeholder 2"/>
          <p:cNvSpPr>
            <a:spLocks noGrp="1"/>
          </p:cNvSpPr>
          <p:nvPr>
            <p:ph idx="15"/>
          </p:nvPr>
        </p:nvSpPr>
        <p:spPr>
          <a:xfrm>
            <a:off x="5325035" y="1963709"/>
            <a:ext cx="6522541" cy="3469537"/>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tx1"/>
                </a:solidFill>
                <a:latin typeface="+mn-lt"/>
                <a:ea typeface="+mn-ea"/>
                <a:cs typeface="+mn-cs"/>
              </a:defRPr>
            </a:lvl1pPr>
          </a:lstStyle>
          <a:p>
            <a:fld id="{9F2BF427-8F39-4434-85D0-0BB1A326892A}" type="slidenum">
              <a:rPr lang="en-US" smtClean="0">
                <a:solidFill>
                  <a:srgbClr val="FFFFFF">
                    <a:lumMod val="65000"/>
                  </a:srgbClr>
                </a:solidFill>
              </a:rPr>
              <a:pPr/>
              <a:t>‹#›</a:t>
            </a:fld>
            <a:endParaRPr lang="en-US">
              <a:solidFill>
                <a:srgbClr val="FFFFFF">
                  <a:lumMod val="65000"/>
                </a:srgbClr>
              </a:solidFill>
            </a:endParaRPr>
          </a:p>
        </p:txBody>
      </p:sp>
      <p:sp>
        <p:nvSpPr>
          <p:cNvPr id="18" name="Rectangle 17"/>
          <p:cNvSpPr/>
          <p:nvPr/>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9" name="Picture 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pic>
        <p:nvPicPr>
          <p:cNvPr id="2" name="Picture 1"/>
          <p:cNvPicPr>
            <a:picLocks noChangeAspect="1"/>
          </p:cNvPicPr>
          <p:nvPr/>
        </p:nvPicPr>
        <p:blipFill>
          <a:blip r:embed="rId4"/>
          <a:stretch>
            <a:fillRect/>
          </a:stretch>
        </p:blipFill>
        <p:spPr>
          <a:xfrm>
            <a:off x="344424" y="141580"/>
            <a:ext cx="554442" cy="970274"/>
          </a:xfrm>
          <a:prstGeom prst="rect">
            <a:avLst/>
          </a:prstGeom>
        </p:spPr>
      </p:pic>
      <p:sp>
        <p:nvSpPr>
          <p:cNvPr id="4" name="Text Placeholder 3"/>
          <p:cNvSpPr>
            <a:spLocks noGrp="1"/>
          </p:cNvSpPr>
          <p:nvPr>
            <p:ph type="body" sz="quarter" idx="16" hasCustomPrompt="1"/>
          </p:nvPr>
        </p:nvSpPr>
        <p:spPr>
          <a:xfrm>
            <a:off x="5181600" y="5629275"/>
            <a:ext cx="6667500" cy="466726"/>
          </a:xfrm>
          <a:ln w="3175" cap="rnd">
            <a:solidFill>
              <a:schemeClr val="accent1"/>
            </a:solidFill>
          </a:ln>
        </p:spPr>
        <p:txBody>
          <a:bodyPr anchor="ctr" anchorCtr="1">
            <a:normAutofit/>
          </a:bodyPr>
          <a:lstStyle>
            <a:lvl1pPr marL="147637" indent="0">
              <a:buNone/>
              <a:defRPr>
                <a:solidFill>
                  <a:srgbClr val="0090C8"/>
                </a:solidFill>
              </a:defRPr>
            </a:lvl1pPr>
          </a:lstStyle>
          <a:p>
            <a:pPr lvl="0"/>
            <a:r>
              <a:rPr lang="en-US" dirty="0"/>
              <a:t>Click to enter inputs</a:t>
            </a:r>
          </a:p>
        </p:txBody>
      </p:sp>
    </p:spTree>
    <p:extLst>
      <p:ext uri="{BB962C8B-B14F-4D97-AF65-F5344CB8AC3E}">
        <p14:creationId xmlns:p14="http://schemas.microsoft.com/office/powerpoint/2010/main" val="3848359796"/>
      </p:ext>
    </p:extLst>
  </p:cSld>
  <p:clrMapOvr>
    <a:masterClrMapping/>
  </p:clrMapOvr>
  <p:extLst mod="1">
    <p:ext uri="{DCECCB84-F9BA-43D5-87BE-67443E8EF086}">
      <p15:sldGuideLst xmlns:p15="http://schemas.microsoft.com/office/powerpoint/2012/main">
        <p15:guide id="1" orient="horz" pos="122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Top/Bottom Tool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45948" y="233463"/>
            <a:ext cx="11500104" cy="822960"/>
          </a:xfrm>
          <a:prstGeom prst="rect">
            <a:avLst/>
          </a:prstGeom>
        </p:spPr>
        <p:txBody>
          <a:bodyPr vert="horz" lIns="0" tIns="0" rIns="0" bIns="0" rtlCol="0" anchor="ctr" anchorCtr="0">
            <a:noAutofit/>
          </a:bodyPr>
          <a:lstStyle>
            <a:lvl1pPr>
              <a:defRPr lang="en-US" dirty="0"/>
            </a:lvl1pPr>
          </a:lstStyle>
          <a:p>
            <a:pPr lvl="0"/>
            <a:r>
              <a:rPr lang="en-US"/>
              <a:t>Click to edit Master title style</a:t>
            </a:r>
            <a:endParaRPr lang="en-US" dirty="0"/>
          </a:p>
        </p:txBody>
      </p:sp>
      <p:sp>
        <p:nvSpPr>
          <p:cNvPr id="13" name="Slide Number Placeholder 6"/>
          <p:cNvSpPr>
            <a:spLocks noGrp="1"/>
          </p:cNvSpPr>
          <p:nvPr>
            <p:ph type="sldNum" sz="quarter" idx="4"/>
          </p:nvPr>
        </p:nvSpPr>
        <p:spPr>
          <a:xfrm>
            <a:off x="5980461" y="6544455"/>
            <a:ext cx="231079" cy="313545"/>
          </a:xfrm>
          <a:prstGeom prst="rect">
            <a:avLst/>
          </a:prstGeom>
        </p:spPr>
        <p:txBody>
          <a:bodyPr lIns="0" tIns="0" rIns="0" bIns="0"/>
          <a:lstStyle>
            <a:lvl1pPr>
              <a:defRPr lang="en-US" sz="700" kern="1200" smtClean="0">
                <a:solidFill>
                  <a:schemeClr val="tx1"/>
                </a:solidFill>
                <a:latin typeface="+mn-lt"/>
                <a:ea typeface="+mn-ea"/>
                <a:cs typeface="+mn-cs"/>
              </a:defRPr>
            </a:lvl1pPr>
          </a:lstStyle>
          <a:p>
            <a:pPr algn="ctr"/>
            <a:fld id="{10602966-4F75-4792-AC02-C0ED32CB3F0C}" type="slidenum">
              <a:rPr lang="en-US" smtClean="0"/>
              <a:pPr algn="ctr"/>
              <a:t>‹#›</a:t>
            </a:fld>
            <a:endParaRPr lang="en-US" dirty="0"/>
          </a:p>
        </p:txBody>
      </p:sp>
      <p:sp>
        <p:nvSpPr>
          <p:cNvPr id="10" name="Rectangle 9"/>
          <p:cNvSpPr/>
          <p:nvPr userDrawn="1"/>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
        <p:nvSpPr>
          <p:cNvPr id="14" name="Text Placeholder 2"/>
          <p:cNvSpPr>
            <a:spLocks noGrp="1"/>
          </p:cNvSpPr>
          <p:nvPr>
            <p:ph idx="11" hasCustomPrompt="1"/>
          </p:nvPr>
        </p:nvSpPr>
        <p:spPr>
          <a:xfrm>
            <a:off x="345948" y="1297488"/>
            <a:ext cx="2702052" cy="2362200"/>
          </a:xfrm>
          <a:prstGeom prst="rect">
            <a:avLst/>
          </a:prstGeom>
        </p:spPr>
        <p:txBody>
          <a:bodyPr vert="horz" lIns="0" tIns="0" rIns="0" bIns="0" rtlCol="0" anchor="ctr" anchorCtr="0">
            <a:noAutofit/>
          </a:bodyPr>
          <a:lstStyle>
            <a:lvl1pPr marL="147637" indent="0">
              <a:buClr>
                <a:schemeClr val="accent1"/>
              </a:buClr>
              <a:buNone/>
              <a:defRPr sz="3200" b="1" baseline="0">
                <a:solidFill>
                  <a:srgbClr val="0090C8"/>
                </a:solidFill>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Concept One</a:t>
            </a:r>
          </a:p>
        </p:txBody>
      </p:sp>
      <p:sp>
        <p:nvSpPr>
          <p:cNvPr id="15" name="Text Placeholder 2"/>
          <p:cNvSpPr>
            <a:spLocks noGrp="1"/>
          </p:cNvSpPr>
          <p:nvPr>
            <p:ph idx="12" hasCustomPrompt="1"/>
          </p:nvPr>
        </p:nvSpPr>
        <p:spPr>
          <a:xfrm>
            <a:off x="345948" y="3869238"/>
            <a:ext cx="2702052" cy="2379162"/>
          </a:xfrm>
          <a:prstGeom prst="rect">
            <a:avLst/>
          </a:prstGeom>
        </p:spPr>
        <p:txBody>
          <a:bodyPr vert="horz" lIns="0" tIns="0" rIns="0" bIns="0" rtlCol="0" anchor="ctr" anchorCtr="0">
            <a:noAutofit/>
          </a:bodyPr>
          <a:lstStyle>
            <a:lvl1pPr marL="147637" indent="0">
              <a:buClr>
                <a:schemeClr val="accent1"/>
              </a:buClr>
              <a:buNone/>
              <a:defRPr sz="3200" b="1" baseline="0">
                <a:solidFill>
                  <a:srgbClr val="0090C8"/>
                </a:solidFill>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Concept Two</a:t>
            </a:r>
          </a:p>
        </p:txBody>
      </p:sp>
      <p:sp>
        <p:nvSpPr>
          <p:cNvPr id="3" name="Picture Placeholder 2"/>
          <p:cNvSpPr>
            <a:spLocks noGrp="1"/>
          </p:cNvSpPr>
          <p:nvPr>
            <p:ph type="pic" sz="quarter" idx="13" hasCustomPrompt="1"/>
          </p:nvPr>
        </p:nvSpPr>
        <p:spPr>
          <a:xfrm>
            <a:off x="3387086" y="1807403"/>
            <a:ext cx="1097280" cy="1097280"/>
          </a:xfrm>
        </p:spPr>
        <p:txBody>
          <a:bodyPr/>
          <a:lstStyle>
            <a:lvl1pPr marL="147637" indent="0" algn="l">
              <a:buNone/>
              <a:defRPr sz="2000"/>
            </a:lvl1pPr>
          </a:lstStyle>
          <a:p>
            <a:pPr lvl="0"/>
            <a:r>
              <a:rPr lang="en-US" dirty="0"/>
              <a:t>Tool Icon here</a:t>
            </a:r>
          </a:p>
        </p:txBody>
      </p:sp>
      <p:sp>
        <p:nvSpPr>
          <p:cNvPr id="5" name="Text Placeholder 4"/>
          <p:cNvSpPr>
            <a:spLocks noGrp="1"/>
          </p:cNvSpPr>
          <p:nvPr>
            <p:ph type="body" sz="quarter" idx="19" hasCustomPrompt="1"/>
          </p:nvPr>
        </p:nvSpPr>
        <p:spPr>
          <a:xfrm>
            <a:off x="3200400" y="2983735"/>
            <a:ext cx="1287458" cy="320040"/>
          </a:xfrm>
        </p:spPr>
        <p:txBody>
          <a:bodyPr>
            <a:normAutofit/>
          </a:bodyPr>
          <a:lstStyle>
            <a:lvl1pPr marL="147637" indent="0" algn="ctr">
              <a:buNone/>
              <a:defRPr sz="1400" b="1" baseline="0"/>
            </a:lvl1pPr>
          </a:lstStyle>
          <a:p>
            <a:pPr lvl="0"/>
            <a:r>
              <a:rPr lang="en-US" dirty="0"/>
              <a:t>Tool name</a:t>
            </a:r>
          </a:p>
        </p:txBody>
      </p:sp>
      <p:sp>
        <p:nvSpPr>
          <p:cNvPr id="21" name="Text Placeholder 4"/>
          <p:cNvSpPr>
            <a:spLocks noGrp="1"/>
          </p:cNvSpPr>
          <p:nvPr>
            <p:ph type="body" sz="quarter" idx="20" hasCustomPrompt="1"/>
          </p:nvPr>
        </p:nvSpPr>
        <p:spPr>
          <a:xfrm>
            <a:off x="4634544" y="2983735"/>
            <a:ext cx="1287458" cy="320040"/>
          </a:xfrm>
        </p:spPr>
        <p:txBody>
          <a:bodyPr>
            <a:normAutofit/>
          </a:bodyPr>
          <a:lstStyle>
            <a:lvl1pPr marL="147637" indent="0" algn="ctr">
              <a:buNone/>
              <a:defRPr sz="1400" b="1" baseline="0"/>
            </a:lvl1pPr>
          </a:lstStyle>
          <a:p>
            <a:pPr lvl="0"/>
            <a:r>
              <a:rPr lang="en-US" dirty="0"/>
              <a:t>Tool name</a:t>
            </a:r>
          </a:p>
        </p:txBody>
      </p:sp>
      <p:sp>
        <p:nvSpPr>
          <p:cNvPr id="22" name="Text Placeholder 4"/>
          <p:cNvSpPr>
            <a:spLocks noGrp="1"/>
          </p:cNvSpPr>
          <p:nvPr>
            <p:ph type="body" sz="quarter" idx="21" hasCustomPrompt="1"/>
          </p:nvPr>
        </p:nvSpPr>
        <p:spPr>
          <a:xfrm>
            <a:off x="6068688" y="2983735"/>
            <a:ext cx="1287458" cy="320040"/>
          </a:xfrm>
        </p:spPr>
        <p:txBody>
          <a:bodyPr>
            <a:normAutofit/>
          </a:bodyPr>
          <a:lstStyle>
            <a:lvl1pPr marL="147637" indent="0" algn="ctr">
              <a:buNone/>
              <a:defRPr sz="1400" b="1" baseline="0"/>
            </a:lvl1pPr>
          </a:lstStyle>
          <a:p>
            <a:pPr lvl="0"/>
            <a:r>
              <a:rPr lang="en-US" dirty="0"/>
              <a:t>Tool name</a:t>
            </a:r>
          </a:p>
        </p:txBody>
      </p:sp>
      <p:sp>
        <p:nvSpPr>
          <p:cNvPr id="23" name="Text Placeholder 4"/>
          <p:cNvSpPr>
            <a:spLocks noGrp="1"/>
          </p:cNvSpPr>
          <p:nvPr>
            <p:ph type="body" sz="quarter" idx="22" hasCustomPrompt="1"/>
          </p:nvPr>
        </p:nvSpPr>
        <p:spPr>
          <a:xfrm>
            <a:off x="7502832" y="2983735"/>
            <a:ext cx="1287458" cy="320040"/>
          </a:xfrm>
        </p:spPr>
        <p:txBody>
          <a:bodyPr>
            <a:normAutofit/>
          </a:bodyPr>
          <a:lstStyle>
            <a:lvl1pPr marL="147637" indent="0" algn="ctr">
              <a:buNone/>
              <a:defRPr sz="1400" b="1" baseline="0"/>
            </a:lvl1pPr>
          </a:lstStyle>
          <a:p>
            <a:pPr lvl="0"/>
            <a:r>
              <a:rPr lang="en-US" dirty="0"/>
              <a:t>Tool name</a:t>
            </a:r>
          </a:p>
        </p:txBody>
      </p:sp>
      <p:sp>
        <p:nvSpPr>
          <p:cNvPr id="24" name="Text Placeholder 4"/>
          <p:cNvSpPr>
            <a:spLocks noGrp="1"/>
          </p:cNvSpPr>
          <p:nvPr>
            <p:ph type="body" sz="quarter" idx="23" hasCustomPrompt="1"/>
          </p:nvPr>
        </p:nvSpPr>
        <p:spPr>
          <a:xfrm>
            <a:off x="8936976" y="2983735"/>
            <a:ext cx="1287458" cy="320040"/>
          </a:xfrm>
        </p:spPr>
        <p:txBody>
          <a:bodyPr>
            <a:normAutofit/>
          </a:bodyPr>
          <a:lstStyle>
            <a:lvl1pPr marL="147637" indent="0" algn="ctr">
              <a:buNone/>
              <a:defRPr sz="1400" b="1" baseline="0"/>
            </a:lvl1pPr>
          </a:lstStyle>
          <a:p>
            <a:pPr lvl="0"/>
            <a:r>
              <a:rPr lang="en-US" dirty="0"/>
              <a:t>Tool name</a:t>
            </a:r>
          </a:p>
        </p:txBody>
      </p:sp>
      <p:sp>
        <p:nvSpPr>
          <p:cNvPr id="25" name="Text Placeholder 4"/>
          <p:cNvSpPr>
            <a:spLocks noGrp="1"/>
          </p:cNvSpPr>
          <p:nvPr>
            <p:ph type="body" sz="quarter" idx="24" hasCustomPrompt="1"/>
          </p:nvPr>
        </p:nvSpPr>
        <p:spPr>
          <a:xfrm>
            <a:off x="10371118" y="2983735"/>
            <a:ext cx="1287458" cy="320040"/>
          </a:xfrm>
        </p:spPr>
        <p:txBody>
          <a:bodyPr>
            <a:normAutofit/>
          </a:bodyPr>
          <a:lstStyle>
            <a:lvl1pPr marL="147637" indent="0" algn="ctr">
              <a:buNone/>
              <a:defRPr sz="1400" b="1" baseline="0"/>
            </a:lvl1pPr>
          </a:lstStyle>
          <a:p>
            <a:pPr lvl="0"/>
            <a:r>
              <a:rPr lang="en-US" dirty="0"/>
              <a:t>Tool name</a:t>
            </a:r>
          </a:p>
        </p:txBody>
      </p:sp>
      <p:sp>
        <p:nvSpPr>
          <p:cNvPr id="44" name="Picture Placeholder 2"/>
          <p:cNvSpPr>
            <a:spLocks noGrp="1"/>
          </p:cNvSpPr>
          <p:nvPr>
            <p:ph type="pic" sz="quarter" idx="37" hasCustomPrompt="1"/>
          </p:nvPr>
        </p:nvSpPr>
        <p:spPr>
          <a:xfrm>
            <a:off x="9128740" y="1802066"/>
            <a:ext cx="1097280" cy="1097280"/>
          </a:xfrm>
        </p:spPr>
        <p:txBody>
          <a:bodyPr/>
          <a:lstStyle>
            <a:lvl1pPr marL="147637" indent="0" algn="l">
              <a:buNone/>
              <a:defRPr sz="2000"/>
            </a:lvl1pPr>
          </a:lstStyle>
          <a:p>
            <a:pPr lvl="0"/>
            <a:r>
              <a:rPr lang="en-US" dirty="0"/>
              <a:t>Tool Icon here</a:t>
            </a:r>
          </a:p>
        </p:txBody>
      </p:sp>
      <p:sp>
        <p:nvSpPr>
          <p:cNvPr id="45" name="Picture Placeholder 2"/>
          <p:cNvSpPr>
            <a:spLocks noGrp="1"/>
          </p:cNvSpPr>
          <p:nvPr>
            <p:ph type="pic" sz="quarter" idx="38" hasCustomPrompt="1"/>
          </p:nvPr>
        </p:nvSpPr>
        <p:spPr>
          <a:xfrm>
            <a:off x="7688564" y="1802066"/>
            <a:ext cx="1097280" cy="1097280"/>
          </a:xfrm>
        </p:spPr>
        <p:txBody>
          <a:bodyPr/>
          <a:lstStyle>
            <a:lvl1pPr marL="147637" indent="0" algn="l">
              <a:buNone/>
              <a:defRPr sz="2000"/>
            </a:lvl1pPr>
          </a:lstStyle>
          <a:p>
            <a:pPr lvl="0"/>
            <a:r>
              <a:rPr lang="en-US" dirty="0"/>
              <a:t>Tool Icon here</a:t>
            </a:r>
          </a:p>
        </p:txBody>
      </p:sp>
      <p:sp>
        <p:nvSpPr>
          <p:cNvPr id="46" name="Picture Placeholder 2"/>
          <p:cNvSpPr>
            <a:spLocks noGrp="1"/>
          </p:cNvSpPr>
          <p:nvPr>
            <p:ph type="pic" sz="quarter" idx="39" hasCustomPrompt="1"/>
          </p:nvPr>
        </p:nvSpPr>
        <p:spPr>
          <a:xfrm>
            <a:off x="6256008" y="1809244"/>
            <a:ext cx="1097280" cy="1097280"/>
          </a:xfrm>
        </p:spPr>
        <p:txBody>
          <a:bodyPr/>
          <a:lstStyle>
            <a:lvl1pPr marL="147637" indent="0" algn="l">
              <a:buNone/>
              <a:defRPr sz="2000"/>
            </a:lvl1pPr>
          </a:lstStyle>
          <a:p>
            <a:pPr lvl="0"/>
            <a:r>
              <a:rPr lang="en-US" dirty="0"/>
              <a:t>Tool Icon here</a:t>
            </a:r>
          </a:p>
        </p:txBody>
      </p:sp>
      <p:sp>
        <p:nvSpPr>
          <p:cNvPr id="47" name="Picture Placeholder 2"/>
          <p:cNvSpPr>
            <a:spLocks noGrp="1"/>
          </p:cNvSpPr>
          <p:nvPr>
            <p:ph type="pic" sz="quarter" idx="40" hasCustomPrompt="1"/>
          </p:nvPr>
        </p:nvSpPr>
        <p:spPr>
          <a:xfrm>
            <a:off x="4823452" y="1807403"/>
            <a:ext cx="1097280" cy="1097280"/>
          </a:xfrm>
        </p:spPr>
        <p:txBody>
          <a:bodyPr/>
          <a:lstStyle>
            <a:lvl1pPr marL="147637" indent="0" algn="l">
              <a:buNone/>
              <a:defRPr sz="2000"/>
            </a:lvl1pPr>
          </a:lstStyle>
          <a:p>
            <a:pPr lvl="0"/>
            <a:r>
              <a:rPr lang="en-US" dirty="0"/>
              <a:t>Tool Icon here</a:t>
            </a:r>
          </a:p>
        </p:txBody>
      </p:sp>
      <p:sp>
        <p:nvSpPr>
          <p:cNvPr id="48" name="Picture Placeholder 2"/>
          <p:cNvSpPr>
            <a:spLocks noGrp="1"/>
          </p:cNvSpPr>
          <p:nvPr>
            <p:ph type="pic" sz="quarter" idx="41" hasCustomPrompt="1"/>
          </p:nvPr>
        </p:nvSpPr>
        <p:spPr>
          <a:xfrm>
            <a:off x="10561296" y="1802066"/>
            <a:ext cx="1097280" cy="1097280"/>
          </a:xfrm>
        </p:spPr>
        <p:txBody>
          <a:bodyPr/>
          <a:lstStyle>
            <a:lvl1pPr marL="147637" indent="0" algn="l">
              <a:buNone/>
              <a:defRPr sz="2000"/>
            </a:lvl1pPr>
          </a:lstStyle>
          <a:p>
            <a:pPr lvl="0"/>
            <a:r>
              <a:rPr lang="en-US" dirty="0"/>
              <a:t>Tool Icon here</a:t>
            </a:r>
          </a:p>
        </p:txBody>
      </p:sp>
      <p:sp>
        <p:nvSpPr>
          <p:cNvPr id="49" name="Picture Placeholder 2"/>
          <p:cNvSpPr>
            <a:spLocks noGrp="1"/>
          </p:cNvSpPr>
          <p:nvPr>
            <p:ph type="pic" sz="quarter" idx="42" hasCustomPrompt="1"/>
          </p:nvPr>
        </p:nvSpPr>
        <p:spPr>
          <a:xfrm>
            <a:off x="3387086" y="4381591"/>
            <a:ext cx="1097280" cy="1097280"/>
          </a:xfrm>
        </p:spPr>
        <p:txBody>
          <a:bodyPr/>
          <a:lstStyle>
            <a:lvl1pPr marL="147637" indent="0" algn="l">
              <a:buNone/>
              <a:defRPr sz="2000"/>
            </a:lvl1pPr>
          </a:lstStyle>
          <a:p>
            <a:pPr lvl="0"/>
            <a:r>
              <a:rPr lang="en-US" dirty="0"/>
              <a:t>Tool Icon here</a:t>
            </a:r>
          </a:p>
        </p:txBody>
      </p:sp>
      <p:sp>
        <p:nvSpPr>
          <p:cNvPr id="56" name="Picture Placeholder 2"/>
          <p:cNvSpPr>
            <a:spLocks noGrp="1"/>
          </p:cNvSpPr>
          <p:nvPr>
            <p:ph type="pic" sz="quarter" idx="49" hasCustomPrompt="1"/>
          </p:nvPr>
        </p:nvSpPr>
        <p:spPr>
          <a:xfrm>
            <a:off x="9128740" y="4376254"/>
            <a:ext cx="1097280" cy="1097280"/>
          </a:xfrm>
        </p:spPr>
        <p:txBody>
          <a:bodyPr/>
          <a:lstStyle>
            <a:lvl1pPr marL="147637" indent="0" algn="l">
              <a:buNone/>
              <a:defRPr sz="2000"/>
            </a:lvl1pPr>
          </a:lstStyle>
          <a:p>
            <a:pPr lvl="0"/>
            <a:r>
              <a:rPr lang="en-US" dirty="0"/>
              <a:t>Tool Icon here</a:t>
            </a:r>
          </a:p>
        </p:txBody>
      </p:sp>
      <p:sp>
        <p:nvSpPr>
          <p:cNvPr id="57" name="Picture Placeholder 2"/>
          <p:cNvSpPr>
            <a:spLocks noGrp="1"/>
          </p:cNvSpPr>
          <p:nvPr>
            <p:ph type="pic" sz="quarter" idx="50" hasCustomPrompt="1"/>
          </p:nvPr>
        </p:nvSpPr>
        <p:spPr>
          <a:xfrm>
            <a:off x="7688564" y="4376254"/>
            <a:ext cx="1097280" cy="1097280"/>
          </a:xfrm>
        </p:spPr>
        <p:txBody>
          <a:bodyPr/>
          <a:lstStyle>
            <a:lvl1pPr marL="147637" indent="0" algn="l">
              <a:buNone/>
              <a:defRPr sz="2000"/>
            </a:lvl1pPr>
          </a:lstStyle>
          <a:p>
            <a:pPr lvl="0"/>
            <a:r>
              <a:rPr lang="en-US" dirty="0"/>
              <a:t>Tool Icon here</a:t>
            </a:r>
          </a:p>
        </p:txBody>
      </p:sp>
      <p:sp>
        <p:nvSpPr>
          <p:cNvPr id="58" name="Picture Placeholder 2"/>
          <p:cNvSpPr>
            <a:spLocks noGrp="1"/>
          </p:cNvSpPr>
          <p:nvPr>
            <p:ph type="pic" sz="quarter" idx="51" hasCustomPrompt="1"/>
          </p:nvPr>
        </p:nvSpPr>
        <p:spPr>
          <a:xfrm>
            <a:off x="6256008" y="4383432"/>
            <a:ext cx="1097280" cy="1097280"/>
          </a:xfrm>
        </p:spPr>
        <p:txBody>
          <a:bodyPr/>
          <a:lstStyle>
            <a:lvl1pPr marL="147637" indent="0" algn="l">
              <a:buNone/>
              <a:defRPr sz="2000"/>
            </a:lvl1pPr>
          </a:lstStyle>
          <a:p>
            <a:pPr lvl="0"/>
            <a:r>
              <a:rPr lang="en-US" dirty="0"/>
              <a:t>Tool Icon here</a:t>
            </a:r>
          </a:p>
        </p:txBody>
      </p:sp>
      <p:sp>
        <p:nvSpPr>
          <p:cNvPr id="59" name="Picture Placeholder 2"/>
          <p:cNvSpPr>
            <a:spLocks noGrp="1"/>
          </p:cNvSpPr>
          <p:nvPr>
            <p:ph type="pic" sz="quarter" idx="52" hasCustomPrompt="1"/>
          </p:nvPr>
        </p:nvSpPr>
        <p:spPr>
          <a:xfrm>
            <a:off x="4823452" y="4381591"/>
            <a:ext cx="1097280" cy="1097280"/>
          </a:xfrm>
        </p:spPr>
        <p:txBody>
          <a:bodyPr/>
          <a:lstStyle>
            <a:lvl1pPr marL="147637" indent="0" algn="l">
              <a:buNone/>
              <a:defRPr sz="2000"/>
            </a:lvl1pPr>
          </a:lstStyle>
          <a:p>
            <a:pPr lvl="0"/>
            <a:r>
              <a:rPr lang="en-US" dirty="0"/>
              <a:t>Tool Icon here</a:t>
            </a:r>
          </a:p>
        </p:txBody>
      </p:sp>
      <p:sp>
        <p:nvSpPr>
          <p:cNvPr id="60" name="Picture Placeholder 2"/>
          <p:cNvSpPr>
            <a:spLocks noGrp="1"/>
          </p:cNvSpPr>
          <p:nvPr>
            <p:ph type="pic" sz="quarter" idx="53" hasCustomPrompt="1"/>
          </p:nvPr>
        </p:nvSpPr>
        <p:spPr>
          <a:xfrm>
            <a:off x="10561296" y="4376254"/>
            <a:ext cx="1097280" cy="1097280"/>
          </a:xfrm>
        </p:spPr>
        <p:txBody>
          <a:bodyPr/>
          <a:lstStyle>
            <a:lvl1pPr marL="147637" indent="0" algn="l">
              <a:buNone/>
              <a:defRPr sz="2000"/>
            </a:lvl1pPr>
          </a:lstStyle>
          <a:p>
            <a:pPr lvl="0"/>
            <a:r>
              <a:rPr lang="en-US" dirty="0"/>
              <a:t>Tool Icon here</a:t>
            </a:r>
          </a:p>
        </p:txBody>
      </p:sp>
      <p:sp>
        <p:nvSpPr>
          <p:cNvPr id="61" name="Text Placeholder 4"/>
          <p:cNvSpPr>
            <a:spLocks noGrp="1"/>
          </p:cNvSpPr>
          <p:nvPr>
            <p:ph type="body" sz="quarter" idx="54" hasCustomPrompt="1"/>
          </p:nvPr>
        </p:nvSpPr>
        <p:spPr>
          <a:xfrm>
            <a:off x="3200400" y="5560039"/>
            <a:ext cx="1287458" cy="320040"/>
          </a:xfrm>
        </p:spPr>
        <p:txBody>
          <a:bodyPr>
            <a:normAutofit/>
          </a:bodyPr>
          <a:lstStyle>
            <a:lvl1pPr marL="147637" indent="0" algn="ctr">
              <a:buNone/>
              <a:defRPr sz="1400" b="1" baseline="0"/>
            </a:lvl1pPr>
          </a:lstStyle>
          <a:p>
            <a:pPr lvl="0"/>
            <a:r>
              <a:rPr lang="en-US" dirty="0"/>
              <a:t>Tool name</a:t>
            </a:r>
          </a:p>
        </p:txBody>
      </p:sp>
      <p:sp>
        <p:nvSpPr>
          <p:cNvPr id="62" name="Text Placeholder 4"/>
          <p:cNvSpPr>
            <a:spLocks noGrp="1"/>
          </p:cNvSpPr>
          <p:nvPr>
            <p:ph type="body" sz="quarter" idx="55" hasCustomPrompt="1"/>
          </p:nvPr>
        </p:nvSpPr>
        <p:spPr>
          <a:xfrm>
            <a:off x="4634544" y="5560039"/>
            <a:ext cx="1287458" cy="320040"/>
          </a:xfrm>
        </p:spPr>
        <p:txBody>
          <a:bodyPr>
            <a:normAutofit/>
          </a:bodyPr>
          <a:lstStyle>
            <a:lvl1pPr marL="147637" indent="0" algn="ctr">
              <a:buNone/>
              <a:defRPr sz="1400" b="1" baseline="0"/>
            </a:lvl1pPr>
          </a:lstStyle>
          <a:p>
            <a:pPr lvl="0"/>
            <a:r>
              <a:rPr lang="en-US" dirty="0"/>
              <a:t>Tool name</a:t>
            </a:r>
          </a:p>
        </p:txBody>
      </p:sp>
      <p:sp>
        <p:nvSpPr>
          <p:cNvPr id="63" name="Text Placeholder 4"/>
          <p:cNvSpPr>
            <a:spLocks noGrp="1"/>
          </p:cNvSpPr>
          <p:nvPr>
            <p:ph type="body" sz="quarter" idx="56" hasCustomPrompt="1"/>
          </p:nvPr>
        </p:nvSpPr>
        <p:spPr>
          <a:xfrm>
            <a:off x="6068688" y="5560039"/>
            <a:ext cx="1287458" cy="320040"/>
          </a:xfrm>
        </p:spPr>
        <p:txBody>
          <a:bodyPr>
            <a:normAutofit/>
          </a:bodyPr>
          <a:lstStyle>
            <a:lvl1pPr marL="147637" indent="0" algn="ctr">
              <a:buNone/>
              <a:defRPr sz="1400" b="1" baseline="0"/>
            </a:lvl1pPr>
          </a:lstStyle>
          <a:p>
            <a:pPr lvl="0"/>
            <a:r>
              <a:rPr lang="en-US" dirty="0"/>
              <a:t>Tool name</a:t>
            </a:r>
          </a:p>
        </p:txBody>
      </p:sp>
      <p:sp>
        <p:nvSpPr>
          <p:cNvPr id="64" name="Text Placeholder 4"/>
          <p:cNvSpPr>
            <a:spLocks noGrp="1"/>
          </p:cNvSpPr>
          <p:nvPr>
            <p:ph type="body" sz="quarter" idx="57" hasCustomPrompt="1"/>
          </p:nvPr>
        </p:nvSpPr>
        <p:spPr>
          <a:xfrm>
            <a:off x="7502832" y="5560039"/>
            <a:ext cx="1287458" cy="320040"/>
          </a:xfrm>
        </p:spPr>
        <p:txBody>
          <a:bodyPr>
            <a:normAutofit/>
          </a:bodyPr>
          <a:lstStyle>
            <a:lvl1pPr marL="147637" indent="0" algn="ctr">
              <a:buNone/>
              <a:defRPr sz="1400" b="1" baseline="0"/>
            </a:lvl1pPr>
          </a:lstStyle>
          <a:p>
            <a:pPr lvl="0"/>
            <a:r>
              <a:rPr lang="en-US" dirty="0"/>
              <a:t>Tool name</a:t>
            </a:r>
          </a:p>
        </p:txBody>
      </p:sp>
      <p:sp>
        <p:nvSpPr>
          <p:cNvPr id="65" name="Text Placeholder 4"/>
          <p:cNvSpPr>
            <a:spLocks noGrp="1"/>
          </p:cNvSpPr>
          <p:nvPr>
            <p:ph type="body" sz="quarter" idx="58" hasCustomPrompt="1"/>
          </p:nvPr>
        </p:nvSpPr>
        <p:spPr>
          <a:xfrm>
            <a:off x="8936976" y="5560039"/>
            <a:ext cx="1287458" cy="320040"/>
          </a:xfrm>
        </p:spPr>
        <p:txBody>
          <a:bodyPr>
            <a:normAutofit/>
          </a:bodyPr>
          <a:lstStyle>
            <a:lvl1pPr marL="147637" indent="0" algn="ctr">
              <a:buNone/>
              <a:defRPr sz="1400" b="1" baseline="0"/>
            </a:lvl1pPr>
          </a:lstStyle>
          <a:p>
            <a:pPr lvl="0"/>
            <a:r>
              <a:rPr lang="en-US" dirty="0"/>
              <a:t>Tool name</a:t>
            </a:r>
          </a:p>
        </p:txBody>
      </p:sp>
      <p:sp>
        <p:nvSpPr>
          <p:cNvPr id="66" name="Text Placeholder 4"/>
          <p:cNvSpPr>
            <a:spLocks noGrp="1"/>
          </p:cNvSpPr>
          <p:nvPr>
            <p:ph type="body" sz="quarter" idx="59" hasCustomPrompt="1"/>
          </p:nvPr>
        </p:nvSpPr>
        <p:spPr>
          <a:xfrm>
            <a:off x="10371118" y="5560039"/>
            <a:ext cx="1287458" cy="320040"/>
          </a:xfrm>
        </p:spPr>
        <p:txBody>
          <a:bodyPr>
            <a:normAutofit/>
          </a:bodyPr>
          <a:lstStyle>
            <a:lvl1pPr marL="147637" indent="0" algn="ctr">
              <a:buNone/>
              <a:defRPr sz="1400" b="1" baseline="0"/>
            </a:lvl1pPr>
          </a:lstStyle>
          <a:p>
            <a:pPr lvl="0"/>
            <a:r>
              <a:rPr lang="en-US" dirty="0"/>
              <a:t>Tool name</a:t>
            </a:r>
          </a:p>
        </p:txBody>
      </p:sp>
    </p:spTree>
    <p:extLst>
      <p:ext uri="{BB962C8B-B14F-4D97-AF65-F5344CB8AC3E}">
        <p14:creationId xmlns:p14="http://schemas.microsoft.com/office/powerpoint/2010/main" val="20755616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44424" y="233463"/>
            <a:ext cx="11503152" cy="822960"/>
          </a:xfrm>
          <a:prstGeom prst="rect">
            <a:avLst/>
          </a:prstGeom>
        </p:spPr>
        <p:txBody>
          <a:bodyPr vert="horz" lIns="0" tIns="0" rIns="0" bIns="0" rtlCol="0" anchor="ctr" anchorCtr="0">
            <a:noAutofit/>
          </a:bodyPr>
          <a:lstStyle/>
          <a:p>
            <a:r>
              <a:rPr lang="en-US"/>
              <a:t>Click to edit Master title style</a:t>
            </a:r>
            <a:endParaRPr lang="en-US" dirty="0"/>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
        <p:nvSpPr>
          <p:cNvPr id="14"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tx1"/>
                </a:solidFill>
                <a:latin typeface="+mn-lt"/>
                <a:ea typeface="+mn-ea"/>
                <a:cs typeface="+mn-cs"/>
              </a:defRPr>
            </a:lvl1pPr>
          </a:lstStyle>
          <a:p>
            <a:pPr algn="ctr"/>
            <a:fld id="{10602966-4F75-4792-AC02-C0ED32CB3F0C}" type="slidenum">
              <a:rPr lang="en-US" smtClean="0"/>
              <a:pPr algn="ctr"/>
              <a:t>‹#›</a:t>
            </a:fld>
            <a:endParaRPr lang="en-US" dirty="0"/>
          </a:p>
        </p:txBody>
      </p:sp>
      <p:sp>
        <p:nvSpPr>
          <p:cNvPr id="8" name="Rectangle 7"/>
          <p:cNvSpPr/>
          <p:nvPr userDrawn="1"/>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spTree>
    <p:extLst>
      <p:ext uri="{BB962C8B-B14F-4D97-AF65-F5344CB8AC3E}">
        <p14:creationId xmlns:p14="http://schemas.microsoft.com/office/powerpoint/2010/main" val="176091598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orient="horz" pos="3696"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2"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tx1"/>
                </a:solidFill>
                <a:latin typeface="+mn-lt"/>
                <a:ea typeface="+mn-ea"/>
                <a:cs typeface="+mn-cs"/>
              </a:defRPr>
            </a:lvl1pPr>
          </a:lstStyle>
          <a:p>
            <a:pPr algn="ctr"/>
            <a:fld id="{10602966-4F75-4792-AC02-C0ED32CB3F0C}" type="slidenum">
              <a:rPr lang="en-US" smtClean="0"/>
              <a:pPr algn="ctr"/>
              <a:t>‹#›</a:t>
            </a:fld>
            <a:endParaRPr lang="en-US" dirty="0"/>
          </a:p>
        </p:txBody>
      </p:sp>
      <p:sp>
        <p:nvSpPr>
          <p:cNvPr id="6" name="Rectangle 5"/>
          <p:cNvSpPr/>
          <p:nvPr userDrawn="1"/>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spTree>
    <p:extLst>
      <p:ext uri="{BB962C8B-B14F-4D97-AF65-F5344CB8AC3E}">
        <p14:creationId xmlns:p14="http://schemas.microsoft.com/office/powerpoint/2010/main" val="3498495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Plain Whit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126168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_Community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7524" y="-8667"/>
            <a:ext cx="12209524" cy="6866667"/>
          </a:xfrm>
          <a:prstGeom prst="rect">
            <a:avLst/>
          </a:prstGeom>
        </p:spPr>
      </p:pic>
    </p:spTree>
    <p:extLst>
      <p:ext uri="{BB962C8B-B14F-4D97-AF65-F5344CB8AC3E}">
        <p14:creationId xmlns:p14="http://schemas.microsoft.com/office/powerpoint/2010/main" val="39774249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lue">
    <p:bg>
      <p:bgPr>
        <a:solidFill>
          <a:schemeClr val="accent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44424" y="233463"/>
            <a:ext cx="11503152" cy="822960"/>
          </a:xfrm>
          <a:prstGeom prst="rect">
            <a:avLst/>
          </a:prstGeom>
        </p:spPr>
        <p:txBody>
          <a:bodyPr vert="horz" lIns="0" tIns="0" rIns="0" bIns="0" rtlCol="0" anchor="ctr" anchorCtr="0">
            <a:noAutofit/>
          </a:bodyPr>
          <a:lstStyle>
            <a:lvl1pPr>
              <a:defRPr>
                <a:solidFill>
                  <a:schemeClr val="bg2"/>
                </a:solidFill>
              </a:defRPr>
            </a:lvl1pPr>
          </a:lstStyle>
          <a:p>
            <a:r>
              <a:rPr lang="en-US"/>
              <a:t>Click to edit Master title style</a:t>
            </a:r>
            <a:endParaRPr lang="en-US" dirty="0"/>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l="28363" b="31847"/>
          <a:stretch/>
        </p:blipFill>
        <p:spPr>
          <a:xfrm flipH="1" flipV="1">
            <a:off x="9428287" y="0"/>
            <a:ext cx="2763713" cy="1308702"/>
          </a:xfrm>
          <a:prstGeom prst="rect">
            <a:avLst/>
          </a:prstGeom>
        </p:spPr>
      </p:pic>
      <p:sp>
        <p:nvSpPr>
          <p:cNvPr id="12"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bg1"/>
                </a:solidFill>
                <a:latin typeface="+mn-lt"/>
                <a:ea typeface="+mn-ea"/>
                <a:cs typeface="+mn-cs"/>
              </a:defRPr>
            </a:lvl1pPr>
          </a:lstStyle>
          <a:p>
            <a:pPr algn="ctr"/>
            <a:fld id="{10602966-4F75-4792-AC02-C0ED32CB3F0C}" type="slidenum">
              <a:rPr lang="en-US" smtClean="0"/>
              <a:pPr algn="ctr"/>
              <a:t>‹#›</a:t>
            </a:fld>
            <a:endParaRPr lang="en-US" dirty="0"/>
          </a:p>
        </p:txBody>
      </p:sp>
      <p:sp>
        <p:nvSpPr>
          <p:cNvPr id="14" name="Rectangle 13"/>
          <p:cNvSpPr/>
          <p:nvPr userDrawn="1"/>
        </p:nvSpPr>
        <p:spPr>
          <a:xfrm>
            <a:off x="1885904" y="6544455"/>
            <a:ext cx="1282258" cy="305452"/>
          </a:xfrm>
          <a:prstGeom prst="rect">
            <a:avLst/>
          </a:prstGeom>
        </p:spPr>
        <p:txBody>
          <a:bodyPr lIns="0" tIns="0" rIns="0" bIns="0"/>
          <a:lstStyle/>
          <a:p>
            <a:pPr lvl="0" algn="l"/>
            <a:r>
              <a:rPr lang="en-US" sz="700" dirty="0">
                <a:solidFill>
                  <a:schemeClr val="bg1"/>
                </a:solidFill>
              </a:rPr>
              <a:t>© 2016 Alteryx, Inc.  |  Confidential</a:t>
            </a:r>
          </a:p>
        </p:txBody>
      </p:sp>
      <p:pic>
        <p:nvPicPr>
          <p:cNvPr id="15" name="Picture 14"/>
          <p:cNvPicPr>
            <a:picLocks noChangeAspect="1"/>
          </p:cNvPicPr>
          <p:nvPr userDrawn="1"/>
        </p:nvPicPr>
        <p:blipFill>
          <a:blip r:embed="rId3" cstate="screen">
            <a:duotone>
              <a:prstClr val="black"/>
              <a:schemeClr val="bg1">
                <a:tint val="45000"/>
                <a:satMod val="400000"/>
              </a:schemeClr>
            </a:duotone>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sp>
        <p:nvSpPr>
          <p:cNvPr id="17" name="Text Placeholder 2"/>
          <p:cNvSpPr>
            <a:spLocks noGrp="1"/>
          </p:cNvSpPr>
          <p:nvPr>
            <p:ph idx="1"/>
          </p:nvPr>
        </p:nvSpPr>
        <p:spPr>
          <a:xfrm>
            <a:off x="345948" y="1295400"/>
            <a:ext cx="11500104" cy="4800600"/>
          </a:xfrm>
          <a:prstGeom prst="rect">
            <a:avLst/>
          </a:prstGeom>
        </p:spPr>
        <p:txBody>
          <a:bodyPr vert="horz" lIns="0" tIns="0" rIns="0" bIns="0" rtlCol="0">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58894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Dark Blue">
    <p:bg>
      <p:bgPr>
        <a:solidFill>
          <a:schemeClr val="tx2"/>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45948" y="233463"/>
            <a:ext cx="11500104" cy="822960"/>
          </a:xfrm>
          <a:prstGeom prst="rect">
            <a:avLst/>
          </a:prstGeom>
        </p:spPr>
        <p:txBody>
          <a:bodyPr vert="horz" lIns="0" tIns="0" rIns="0" bIns="0" rtlCol="0" anchor="ctr" anchorCtr="0">
            <a:noAutofit/>
          </a:bodyPr>
          <a:lstStyle>
            <a:lvl1pPr>
              <a:defRPr lang="en-US" dirty="0">
                <a:solidFill>
                  <a:schemeClr val="bg2"/>
                </a:solidFill>
              </a:defRPr>
            </a:lvl1pPr>
          </a:lstStyle>
          <a:p>
            <a:pPr lvl="0"/>
            <a:r>
              <a:rPr lang="en-US"/>
              <a:t>Click to edit Master title style</a:t>
            </a:r>
            <a:endParaRPr lang="en-US" dirty="0"/>
          </a:p>
        </p:txBody>
      </p:sp>
      <p:sp>
        <p:nvSpPr>
          <p:cNvPr id="8" name="Text Placeholder 2"/>
          <p:cNvSpPr>
            <a:spLocks noGrp="1"/>
          </p:cNvSpPr>
          <p:nvPr>
            <p:ph idx="1"/>
          </p:nvPr>
        </p:nvSpPr>
        <p:spPr>
          <a:xfrm>
            <a:off x="345948" y="1295400"/>
            <a:ext cx="11500104" cy="4800600"/>
          </a:xfrm>
          <a:prstGeom prst="rect">
            <a:avLst/>
          </a:prstGeom>
        </p:spPr>
        <p:txBody>
          <a:bodyPr vert="horz" lIns="0" tIns="0" rIns="0" bIns="0" rtlCol="0">
            <a:noAutofit/>
          </a:bodyPr>
          <a:lstStyle>
            <a:lvl1pPr>
              <a:buClr>
                <a:schemeClr val="accent1"/>
              </a:buClr>
              <a:defRPr>
                <a:solidFill>
                  <a:schemeClr val="bg2"/>
                </a:solidFill>
              </a:defRPr>
            </a:lvl1pPr>
            <a:lvl2pPr>
              <a:buClr>
                <a:schemeClr val="accent1"/>
              </a:buClr>
              <a:defRPr>
                <a:solidFill>
                  <a:schemeClr val="bg2"/>
                </a:solidFill>
              </a:defRPr>
            </a:lvl2pPr>
            <a:lvl3pPr>
              <a:buClr>
                <a:schemeClr val="accent1"/>
              </a:buClr>
              <a:defRPr>
                <a:solidFill>
                  <a:schemeClr val="bg2"/>
                </a:solidFill>
              </a:defRPr>
            </a:lvl3pPr>
            <a:lvl4pPr>
              <a:buClr>
                <a:schemeClr val="accent1"/>
              </a:buClr>
              <a:defRPr>
                <a:solidFill>
                  <a:schemeClr val="bg2"/>
                </a:solidFill>
              </a:defRPr>
            </a:lvl4pPr>
            <a:lvl5pPr>
              <a:buClr>
                <a:schemeClr val="accent1"/>
              </a:buCl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V="1">
            <a:off x="6138999" y="0"/>
            <a:ext cx="6053001" cy="2425337"/>
          </a:xfrm>
          <a:prstGeom prst="rect">
            <a:avLst/>
          </a:prstGeom>
        </p:spPr>
      </p:pic>
      <p:sp>
        <p:nvSpPr>
          <p:cNvPr id="14"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bg1"/>
                </a:solidFill>
                <a:latin typeface="+mn-lt"/>
                <a:ea typeface="+mn-ea"/>
                <a:cs typeface="+mn-cs"/>
              </a:defRPr>
            </a:lvl1pPr>
          </a:lstStyle>
          <a:p>
            <a:pPr algn="ctr"/>
            <a:fld id="{10602966-4F75-4792-AC02-C0ED32CB3F0C}" type="slidenum">
              <a:rPr lang="en-US" smtClean="0"/>
              <a:pPr algn="ctr"/>
              <a:t>‹#›</a:t>
            </a:fld>
            <a:endParaRPr lang="en-US" dirty="0"/>
          </a:p>
        </p:txBody>
      </p:sp>
      <p:sp>
        <p:nvSpPr>
          <p:cNvPr id="10" name="Rectangle 9"/>
          <p:cNvSpPr/>
          <p:nvPr userDrawn="1"/>
        </p:nvSpPr>
        <p:spPr>
          <a:xfrm>
            <a:off x="1885904" y="6544455"/>
            <a:ext cx="1282258" cy="305452"/>
          </a:xfrm>
          <a:prstGeom prst="rect">
            <a:avLst/>
          </a:prstGeom>
        </p:spPr>
        <p:txBody>
          <a:bodyPr lIns="0" tIns="0" rIns="0" bIns="0"/>
          <a:lstStyle/>
          <a:p>
            <a:pPr lvl="0" algn="l"/>
            <a:r>
              <a:rPr lang="en-US" sz="700" dirty="0">
                <a:solidFill>
                  <a:schemeClr val="bg1"/>
                </a:solidFill>
              </a:rPr>
              <a:t>© 2016 Alteryx, Inc.  |  Confidential</a:t>
            </a:r>
          </a:p>
        </p:txBody>
      </p:sp>
      <p:pic>
        <p:nvPicPr>
          <p:cNvPr id="12" name="Picture 11"/>
          <p:cNvPicPr>
            <a:picLocks noChangeAspect="1"/>
          </p:cNvPicPr>
          <p:nvPr userDrawn="1"/>
        </p:nvPicPr>
        <p:blipFill>
          <a:blip r:embed="rId3" cstate="screen">
            <a:duotone>
              <a:prstClr val="black"/>
              <a:schemeClr val="bg1">
                <a:tint val="45000"/>
                <a:satMod val="400000"/>
              </a:schemeClr>
            </a:duotone>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spTree>
    <p:extLst>
      <p:ext uri="{BB962C8B-B14F-4D97-AF65-F5344CB8AC3E}">
        <p14:creationId xmlns:p14="http://schemas.microsoft.com/office/powerpoint/2010/main" val="27532287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End Slide">
    <p:bg>
      <p:bgPr>
        <a:gradFill>
          <a:gsLst>
            <a:gs pos="100000">
              <a:schemeClr val="tx2"/>
            </a:gs>
            <a:gs pos="0">
              <a:schemeClr val="tx2">
                <a:lumMod val="90000"/>
                <a:lumOff val="10000"/>
              </a:schemeClr>
            </a:gs>
          </a:gsLst>
          <a:lin ang="5400000" scaled="1"/>
        </a:gra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619624"/>
            <a:ext cx="2447925" cy="2238375"/>
          </a:xfrm>
          <a:prstGeom prst="rect">
            <a:avLst/>
          </a:prstGeom>
        </p:spPr>
      </p:pic>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2900" y="1295400"/>
            <a:ext cx="2048082" cy="629005"/>
          </a:xfrm>
          <a:prstGeom prst="rect">
            <a:avLst/>
          </a:prstGeom>
        </p:spPr>
      </p:pic>
      <p:grpSp>
        <p:nvGrpSpPr>
          <p:cNvPr id="6" name="Group 5"/>
          <p:cNvGrpSpPr/>
          <p:nvPr userDrawn="1"/>
        </p:nvGrpSpPr>
        <p:grpSpPr>
          <a:xfrm>
            <a:off x="342900" y="5867400"/>
            <a:ext cx="1111382" cy="237206"/>
            <a:chOff x="10745338" y="6420352"/>
            <a:chExt cx="1111382" cy="237206"/>
          </a:xfrm>
        </p:grpSpPr>
        <p:sp>
          <p:nvSpPr>
            <p:cNvPr id="5" name="Rectangle 4"/>
            <p:cNvSpPr/>
            <p:nvPr userDrawn="1"/>
          </p:nvSpPr>
          <p:spPr>
            <a:xfrm>
              <a:off x="10755086" y="6420352"/>
              <a:ext cx="1101634" cy="215206"/>
            </a:xfrm>
            <a:prstGeom prst="rect">
              <a:avLst/>
            </a:prstGeom>
          </p:spPr>
          <p:txBody>
            <a:bodyPr lIns="0" tIns="0" rIns="0" bIns="0"/>
            <a:lstStyle/>
            <a:p>
              <a:pPr lvl="0" algn="r"/>
              <a:r>
                <a:rPr lang="en-US" sz="1600" dirty="0">
                  <a:solidFill>
                    <a:schemeClr val="bg1"/>
                  </a:solidFill>
                </a:rPr>
                <a:t>@alteryx</a:t>
              </a:r>
            </a:p>
          </p:txBody>
        </p:sp>
        <p:pic>
          <p:nvPicPr>
            <p:cNvPr id="2" name="Picture 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45338" y="6439595"/>
              <a:ext cx="217963" cy="217963"/>
            </a:xfrm>
            <a:prstGeom prst="rect">
              <a:avLst/>
            </a:prstGeom>
          </p:spPr>
        </p:pic>
      </p:grpSp>
      <p:sp>
        <p:nvSpPr>
          <p:cNvPr id="8" name="Content Placeholder 2"/>
          <p:cNvSpPr>
            <a:spLocks noGrp="1"/>
          </p:cNvSpPr>
          <p:nvPr>
            <p:ph idx="1"/>
          </p:nvPr>
        </p:nvSpPr>
        <p:spPr>
          <a:xfrm>
            <a:off x="342900" y="2348949"/>
            <a:ext cx="5562600" cy="3747051"/>
          </a:xfrm>
        </p:spPr>
        <p:txBody>
          <a:bodyPr/>
          <a:lstStyle>
            <a:lvl1pPr marL="0" indent="0">
              <a:buNone/>
              <a:defRPr>
                <a:solidFill>
                  <a:schemeClr val="bg1"/>
                </a:solidFill>
              </a:defRPr>
            </a:lvl1pPr>
            <a:lvl2pPr marL="0" indent="0">
              <a:buNone/>
              <a:defRPr>
                <a:solidFill>
                  <a:schemeClr val="bg1"/>
                </a:solidFill>
              </a:defRPr>
            </a:lvl2pPr>
            <a:lvl3pPr marL="0" indent="0">
              <a:buNone/>
              <a:defRPr sz="1800">
                <a:solidFill>
                  <a:schemeClr val="bg1"/>
                </a:solidFill>
              </a:defRPr>
            </a:lvl3pPr>
            <a:lvl4pPr marL="0" indent="0">
              <a:buNone/>
              <a:defRPr sz="1800">
                <a:solidFill>
                  <a:schemeClr val="bg1"/>
                </a:solidFill>
              </a:defRPr>
            </a:lvl4pPr>
            <a:lvl5pPr marL="0" indent="0">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hlinkClick r:id="rId5"/>
          </p:cNvPr>
          <p:cNvSpPr>
            <a:spLocks/>
          </p:cNvSpPr>
          <p:nvPr userDrawn="1"/>
        </p:nvSpPr>
        <p:spPr>
          <a:xfrm>
            <a:off x="6286500" y="2357026"/>
            <a:ext cx="5570220" cy="1335308"/>
          </a:xfrm>
          <a:prstGeom prst="rect">
            <a:avLst/>
          </a:prstGeom>
        </p:spPr>
        <p:txBody>
          <a:bodyPr wrap="square" lIns="0" tIns="0" rIns="0" bIns="0">
            <a:noAutofit/>
          </a:bodyPr>
          <a:lstStyle/>
          <a:p>
            <a:pPr marL="0" marR="0" lvl="1" indent="0" algn="l" defTabSz="1088490" rtl="0" eaLnBrk="1" fontAlgn="auto" latinLnBrk="0" hangingPunct="1">
              <a:lnSpc>
                <a:spcPct val="125000"/>
              </a:lnSpc>
              <a:spcBef>
                <a:spcPts val="0"/>
              </a:spcBef>
              <a:spcAft>
                <a:spcPts val="600"/>
              </a:spcAft>
              <a:buClr>
                <a:schemeClr val="tx2"/>
              </a:buClr>
              <a:buSzTx/>
              <a:buFont typeface="Arial" pitchFamily="34" charset="0"/>
              <a:buNone/>
              <a:tabLst/>
              <a:defRPr/>
            </a:pPr>
            <a:r>
              <a:rPr lang="en-US" sz="2400" b="1" kern="1200" dirty="0">
                <a:solidFill>
                  <a:schemeClr val="bg1"/>
                </a:solidFill>
                <a:latin typeface="+mn-lt"/>
                <a:ea typeface="+mn-ea"/>
                <a:cs typeface="+mn-cs"/>
              </a:rPr>
              <a:t>See what Alteryx can do for you!</a:t>
            </a:r>
          </a:p>
          <a:p>
            <a:pPr marL="0" lvl="1" indent="0" algn="l" defTabSz="1088490" rtl="0" eaLnBrk="1" latinLnBrk="0" hangingPunct="1">
              <a:lnSpc>
                <a:spcPct val="125000"/>
              </a:lnSpc>
              <a:spcBef>
                <a:spcPts val="0"/>
              </a:spcBef>
              <a:spcAft>
                <a:spcPts val="600"/>
              </a:spcAft>
              <a:buClr>
                <a:schemeClr val="tx2"/>
              </a:buClr>
              <a:buFont typeface="Arial" pitchFamily="34" charset="0"/>
              <a:buNone/>
            </a:pPr>
            <a:r>
              <a:rPr lang="en-US" sz="2000" kern="1200" dirty="0">
                <a:solidFill>
                  <a:schemeClr val="bg1"/>
                </a:solidFill>
                <a:latin typeface="+mn-lt"/>
                <a:ea typeface="+mn-ea"/>
                <a:cs typeface="+mn-cs"/>
              </a:rPr>
              <a:t>Download a free trial of Alteryx </a:t>
            </a:r>
            <a:br>
              <a:rPr lang="en-US" sz="2000" kern="1200" dirty="0">
                <a:solidFill>
                  <a:schemeClr val="bg1"/>
                </a:solidFill>
                <a:latin typeface="+mn-lt"/>
                <a:ea typeface="+mn-ea"/>
                <a:cs typeface="+mn-cs"/>
              </a:rPr>
            </a:br>
            <a:r>
              <a:rPr lang="en-US" sz="2000" kern="1200" dirty="0">
                <a:solidFill>
                  <a:schemeClr val="bg1"/>
                </a:solidFill>
                <a:latin typeface="+mn-lt"/>
                <a:ea typeface="+mn-ea"/>
                <a:cs typeface="+mn-cs"/>
              </a:rPr>
              <a:t>alteryx.com/trial</a:t>
            </a:r>
            <a:endParaRPr lang="en-US" sz="2000" kern="1200" dirty="0">
              <a:solidFill>
                <a:schemeClr val="bg1"/>
              </a:solidFill>
              <a:latin typeface="+mn-lt"/>
              <a:ea typeface="+mn-ea"/>
              <a:cs typeface="+mn-cs"/>
              <a:hlinkClick r:id="rId6"/>
            </a:endParaRPr>
          </a:p>
          <a:p>
            <a:pPr marL="0" marR="0" lvl="1" indent="0" algn="l" defTabSz="1088490" rtl="0" eaLnBrk="1" fontAlgn="auto" latinLnBrk="0" hangingPunct="1">
              <a:lnSpc>
                <a:spcPct val="125000"/>
              </a:lnSpc>
              <a:spcBef>
                <a:spcPts val="0"/>
              </a:spcBef>
              <a:spcAft>
                <a:spcPts val="600"/>
              </a:spcAft>
              <a:buClr>
                <a:schemeClr val="tx2"/>
              </a:buClr>
              <a:buSzTx/>
              <a:buFont typeface="Arial" pitchFamily="34" charset="0"/>
              <a:buNone/>
              <a:tabLst/>
              <a:defRPr/>
            </a:pPr>
            <a:br>
              <a:rPr lang="en-US" sz="1400" kern="1200" dirty="0">
                <a:solidFill>
                  <a:schemeClr val="bg1"/>
                </a:solidFill>
                <a:latin typeface="+mn-lt"/>
                <a:ea typeface="+mn-ea"/>
                <a:cs typeface="+mn-cs"/>
              </a:rPr>
            </a:br>
            <a:endParaRPr lang="en-US" sz="1400" kern="1200" dirty="0">
              <a:solidFill>
                <a:schemeClr val="bg1"/>
              </a:solidFill>
              <a:latin typeface="+mn-lt"/>
              <a:ea typeface="+mn-ea"/>
              <a:cs typeface="+mn-cs"/>
            </a:endParaRPr>
          </a:p>
        </p:txBody>
      </p:sp>
      <p:sp>
        <p:nvSpPr>
          <p:cNvPr id="3" name="Rectangle 2">
            <a:hlinkClick r:id="rId7"/>
          </p:cNvPr>
          <p:cNvSpPr/>
          <p:nvPr userDrawn="1"/>
        </p:nvSpPr>
        <p:spPr>
          <a:xfrm>
            <a:off x="6276114" y="3914775"/>
            <a:ext cx="5571138" cy="342900"/>
          </a:xfrm>
          <a:prstGeom prst="rect">
            <a:avLst/>
          </a:prstGeom>
        </p:spPr>
        <p:txBody>
          <a:bodyPr wrap="square" lIns="0" tIns="0" rIns="0" bIns="0" anchor="b" anchorCtr="0">
            <a:noAutofit/>
          </a:bodyPr>
          <a:lstStyle/>
          <a:p>
            <a:r>
              <a:rPr lang="en-US" sz="1800" kern="1200" dirty="0">
                <a:solidFill>
                  <a:schemeClr val="bg1"/>
                </a:solidFill>
                <a:latin typeface="+mn-lt"/>
                <a:ea typeface="+mn-ea"/>
                <a:cs typeface="+mn-cs"/>
              </a:rPr>
              <a:t>or visit alteryx.com for more information</a:t>
            </a:r>
            <a:endParaRPr lang="en-US" sz="1800" dirty="0"/>
          </a:p>
        </p:txBody>
      </p:sp>
      <p:pic>
        <p:nvPicPr>
          <p:cNvPr id="10" name="Picture 9"/>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7953375" y="0"/>
            <a:ext cx="4238625" cy="2228850"/>
          </a:xfrm>
          <a:prstGeom prst="rect">
            <a:avLst/>
          </a:prstGeom>
        </p:spPr>
      </p:pic>
    </p:spTree>
    <p:extLst>
      <p:ext uri="{BB962C8B-B14F-4D97-AF65-F5344CB8AC3E}">
        <p14:creationId xmlns:p14="http://schemas.microsoft.com/office/powerpoint/2010/main" val="4180401868"/>
      </p:ext>
    </p:extLst>
  </p:cSld>
  <p:clrMapOvr>
    <a:masterClrMapping/>
  </p:clrMapOvr>
  <p:extLst mod="1">
    <p:ext uri="{DCECCB84-F9BA-43D5-87BE-67443E8EF086}">
      <p15:sldGuideLst xmlns:p15="http://schemas.microsoft.com/office/powerpoint/2012/main">
        <p15:guide id="1" orient="horz" pos="45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558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224">
          <p15:clr>
            <a:srgbClr val="FBAE40"/>
          </p15:clr>
        </p15:guide>
        <p15:guide id="2" orient="horz" pos="26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ub-Section Title">
    <p:bg>
      <p:bgPr>
        <a:gradFill>
          <a:gsLst>
            <a:gs pos="100000">
              <a:schemeClr val="tx2"/>
            </a:gs>
            <a:gs pos="0">
              <a:schemeClr val="tx2">
                <a:lumMod val="90000"/>
                <a:lumOff val="10000"/>
              </a:schemeClr>
            </a:gs>
          </a:gsLst>
          <a:lin ang="5400000" scaled="1"/>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0" y="0"/>
            <a:ext cx="12191999" cy="6858000"/>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02542" y="241852"/>
            <a:ext cx="2048082" cy="629005"/>
          </a:xfrm>
          <a:prstGeom prst="rect">
            <a:avLst/>
          </a:prstGeom>
        </p:spPr>
      </p:pic>
      <p:sp>
        <p:nvSpPr>
          <p:cNvPr id="6" name="Slide Number Placeholder 6"/>
          <p:cNvSpPr>
            <a:spLocks noGrp="1"/>
          </p:cNvSpPr>
          <p:nvPr>
            <p:ph type="sldNum" sz="quarter" idx="4"/>
          </p:nvPr>
        </p:nvSpPr>
        <p:spPr>
          <a:xfrm>
            <a:off x="5980461" y="6545576"/>
            <a:ext cx="231079" cy="152401"/>
          </a:xfrm>
          <a:prstGeom prst="rect">
            <a:avLst/>
          </a:prstGeom>
        </p:spPr>
        <p:txBody>
          <a:bodyPr lIns="0" tIns="0" rIns="0" bIns="0"/>
          <a:lstStyle>
            <a:lvl1pPr>
              <a:defRPr lang="en-US" sz="700" kern="1200" smtClean="0">
                <a:solidFill>
                  <a:schemeClr val="bg1"/>
                </a:solidFill>
                <a:latin typeface="+mn-lt"/>
                <a:ea typeface="+mn-ea"/>
                <a:cs typeface="+mn-cs"/>
              </a:defRPr>
            </a:lvl1pPr>
          </a:lstStyle>
          <a:p>
            <a:pPr algn="ctr"/>
            <a:fld id="{10602966-4F75-4792-AC02-C0ED32CB3F0C}" type="slidenum">
              <a:rPr lang="en-US" smtClean="0"/>
              <a:pPr algn="ctr"/>
              <a:t>‹#›</a:t>
            </a:fld>
            <a:endParaRPr lang="en-US" dirty="0"/>
          </a:p>
        </p:txBody>
      </p:sp>
      <p:sp>
        <p:nvSpPr>
          <p:cNvPr id="7" name="Title 1"/>
          <p:cNvSpPr>
            <a:spLocks noGrp="1"/>
          </p:cNvSpPr>
          <p:nvPr>
            <p:ph type="ctrTitle"/>
          </p:nvPr>
        </p:nvSpPr>
        <p:spPr>
          <a:xfrm>
            <a:off x="347472" y="2518868"/>
            <a:ext cx="11503152" cy="910133"/>
          </a:xfrm>
        </p:spPr>
        <p:txBody>
          <a:bodyPr lIns="0" tIns="0" rIns="0" bIns="0" anchor="b">
            <a:noAutofit/>
          </a:bodyPr>
          <a:lstStyle>
            <a:lvl1pPr algn="l">
              <a:defRPr sz="4000" b="0">
                <a:solidFill>
                  <a:schemeClr val="bg1"/>
                </a:solidFill>
              </a:defRPr>
            </a:lvl1pPr>
          </a:lstStyle>
          <a:p>
            <a:r>
              <a:rPr lang="en-US"/>
              <a:t>Click to edit Master title style</a:t>
            </a:r>
            <a:endParaRPr lang="en-US" dirty="0"/>
          </a:p>
        </p:txBody>
      </p:sp>
      <p:sp>
        <p:nvSpPr>
          <p:cNvPr id="8" name="Text Placeholder 2"/>
          <p:cNvSpPr>
            <a:spLocks noGrp="1"/>
          </p:cNvSpPr>
          <p:nvPr>
            <p:ph type="body" idx="12"/>
          </p:nvPr>
        </p:nvSpPr>
        <p:spPr>
          <a:xfrm>
            <a:off x="347471" y="3689115"/>
            <a:ext cx="11503152" cy="596283"/>
          </a:xfrm>
        </p:spPr>
        <p:txBody>
          <a:bodyPr wrap="square" lIns="0" tIns="0" rIns="0" bIns="0" anchor="t" anchorCtr="0">
            <a:noAutofit/>
          </a:bodyPr>
          <a:lstStyle>
            <a:lvl1pPr marL="0" indent="0">
              <a:buNone/>
              <a:defRPr sz="2400" b="0">
                <a:solidFill>
                  <a:schemeClr val="bg1"/>
                </a:solidFill>
              </a:defRPr>
            </a:lvl1pPr>
            <a:lvl2pPr marL="544245" indent="0">
              <a:buNone/>
              <a:defRPr sz="2400" b="1"/>
            </a:lvl2pPr>
            <a:lvl3pPr marL="1088490" indent="0">
              <a:buNone/>
              <a:defRPr sz="2133" b="1"/>
            </a:lvl3pPr>
            <a:lvl4pPr marL="1632735" indent="0">
              <a:buNone/>
              <a:defRPr sz="1867" b="1"/>
            </a:lvl4pPr>
            <a:lvl5pPr marL="2176980" indent="0">
              <a:buNone/>
              <a:defRPr sz="1867" b="1"/>
            </a:lvl5pPr>
            <a:lvl6pPr marL="2721224" indent="0">
              <a:buNone/>
              <a:defRPr sz="1867" b="1"/>
            </a:lvl6pPr>
            <a:lvl7pPr marL="3265469" indent="0">
              <a:buNone/>
              <a:defRPr sz="1867" b="1"/>
            </a:lvl7pPr>
            <a:lvl8pPr marL="3809714" indent="0">
              <a:buNone/>
              <a:defRPr sz="1867" b="1"/>
            </a:lvl8pPr>
            <a:lvl9pPr marL="4353959" indent="0">
              <a:buNone/>
              <a:defRPr sz="1867" b="1"/>
            </a:lvl9pPr>
          </a:lstStyle>
          <a:p>
            <a:pPr lvl="0"/>
            <a:r>
              <a:rPr lang="en-US"/>
              <a:t>Click to edit Master text styles</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1999" cy="6858000"/>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02542" y="241852"/>
            <a:ext cx="2048082" cy="629005"/>
          </a:xfrm>
          <a:prstGeom prst="rect">
            <a:avLst/>
          </a:prstGeom>
        </p:spPr>
      </p:pic>
    </p:spTree>
    <p:extLst>
      <p:ext uri="{BB962C8B-B14F-4D97-AF65-F5344CB8AC3E}">
        <p14:creationId xmlns:p14="http://schemas.microsoft.com/office/powerpoint/2010/main" val="33749011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Agenda">
    <p:spTree>
      <p:nvGrpSpPr>
        <p:cNvPr id="1" name=""/>
        <p:cNvGrpSpPr/>
        <p:nvPr/>
      </p:nvGrpSpPr>
      <p:grpSpPr>
        <a:xfrm>
          <a:off x="0" y="0"/>
          <a:ext cx="0" cy="0"/>
          <a:chOff x="0" y="0"/>
          <a:chExt cx="0" cy="0"/>
        </a:xfrm>
      </p:grpSpPr>
      <p:sp>
        <p:nvSpPr>
          <p:cNvPr id="21" name="Rectangle 20"/>
          <p:cNvSpPr/>
          <p:nvPr userDrawn="1"/>
        </p:nvSpPr>
        <p:spPr>
          <a:xfrm>
            <a:off x="5510757" y="0"/>
            <a:ext cx="668124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2"/>
          <p:cNvSpPr>
            <a:spLocks noGrp="1"/>
          </p:cNvSpPr>
          <p:nvPr>
            <p:ph idx="1"/>
          </p:nvPr>
        </p:nvSpPr>
        <p:spPr>
          <a:xfrm>
            <a:off x="345948" y="1295400"/>
            <a:ext cx="3058155" cy="4800600"/>
          </a:xfrm>
          <a:prstGeom prst="rect">
            <a:avLst/>
          </a:prstGeom>
        </p:spPr>
        <p:txBody>
          <a:bodyPr vert="horz" lIns="0" tIns="0" rIns="0" bIns="0" rtlCol="0">
            <a:no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Rectangle 17"/>
          <p:cNvSpPr/>
          <p:nvPr userDrawn="1"/>
        </p:nvSpPr>
        <p:spPr>
          <a:xfrm>
            <a:off x="1885904" y="6544455"/>
            <a:ext cx="1282258" cy="305452"/>
          </a:xfrm>
          <a:prstGeom prst="rect">
            <a:avLst/>
          </a:prstGeom>
        </p:spPr>
        <p:txBody>
          <a:bodyPr lIns="0" tIns="0" rIns="0" bIns="0"/>
          <a:lstStyle/>
          <a:p>
            <a:pPr lvl="0" algn="l"/>
            <a:r>
              <a:rPr lang="en-US" sz="700" dirty="0">
                <a:solidFill>
                  <a:schemeClr val="bg1"/>
                </a:solidFill>
              </a:rPr>
              <a:t>© 2017 Alteryx, Inc.  |  Confidential</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6" y="0"/>
            <a:ext cx="5512123" cy="6858000"/>
          </a:xfrm>
          <a:prstGeom prst="rect">
            <a:avLst/>
          </a:prstGeom>
        </p:spPr>
      </p:pic>
      <p:sp>
        <p:nvSpPr>
          <p:cNvPr id="15" name="Content Placeholder 2"/>
          <p:cNvSpPr>
            <a:spLocks noGrp="1"/>
          </p:cNvSpPr>
          <p:nvPr>
            <p:ph idx="10"/>
          </p:nvPr>
        </p:nvSpPr>
        <p:spPr>
          <a:xfrm>
            <a:off x="6131260" y="1472821"/>
            <a:ext cx="5435252" cy="480059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7249" y="6181634"/>
            <a:ext cx="2408256" cy="541095"/>
          </a:xfrm>
          <a:prstGeom prst="rect">
            <a:avLst/>
          </a:prstGeom>
        </p:spPr>
      </p:pic>
      <p:sp>
        <p:nvSpPr>
          <p:cNvPr id="20" name="Title Placeholder 1"/>
          <p:cNvSpPr>
            <a:spLocks noGrp="1"/>
          </p:cNvSpPr>
          <p:nvPr>
            <p:ph type="title" hasCustomPrompt="1"/>
          </p:nvPr>
        </p:nvSpPr>
        <p:spPr>
          <a:xfrm>
            <a:off x="6131259" y="635029"/>
            <a:ext cx="5435253" cy="822960"/>
          </a:xfrm>
          <a:prstGeom prst="rect">
            <a:avLst/>
          </a:prstGeom>
        </p:spPr>
        <p:txBody>
          <a:bodyPr vert="horz" lIns="0" tIns="0" rIns="0" bIns="0" rtlCol="0" anchor="ctr" anchorCtr="0">
            <a:noAutofit/>
          </a:bodyPr>
          <a:lstStyle>
            <a:lvl1pPr algn="ctr">
              <a:defRPr lang="en-US" sz="3600" cap="all" spc="300" baseline="0" dirty="0">
                <a:solidFill>
                  <a:schemeClr val="bg1"/>
                </a:solidFill>
              </a:defRPr>
            </a:lvl1pPr>
          </a:lstStyle>
          <a:p>
            <a:pPr lvl="0"/>
            <a:r>
              <a:rPr lang="en-US" dirty="0"/>
              <a:t>Agenda</a:t>
            </a:r>
          </a:p>
        </p:txBody>
      </p:sp>
      <p:sp>
        <p:nvSpPr>
          <p:cNvPr id="22" name="TextBox 21"/>
          <p:cNvSpPr txBox="1"/>
          <p:nvPr userDrawn="1"/>
        </p:nvSpPr>
        <p:spPr>
          <a:xfrm>
            <a:off x="10745532" y="6531774"/>
            <a:ext cx="1143251" cy="184666"/>
          </a:xfrm>
          <a:prstGeom prst="rect">
            <a:avLst/>
          </a:prstGeom>
          <a:noFill/>
        </p:spPr>
        <p:txBody>
          <a:bodyPr wrap="square" rtlCol="0">
            <a:spAutoFit/>
          </a:bodyPr>
          <a:lstStyle/>
          <a:p>
            <a:pPr algn="r"/>
            <a:r>
              <a:rPr lang="de-DE" sz="600" dirty="0">
                <a:solidFill>
                  <a:schemeClr val="bg1"/>
                </a:solidFill>
                <a:latin typeface="Corbel" charset="0"/>
                <a:ea typeface="Corbel" charset="0"/>
                <a:cs typeface="Corbel" charset="0"/>
              </a:rPr>
              <a:t>© </a:t>
            </a:r>
            <a:r>
              <a:rPr lang="en-US" sz="600" dirty="0">
                <a:solidFill>
                  <a:schemeClr val="bg1"/>
                </a:solidFill>
                <a:latin typeface="Corbel" charset="0"/>
                <a:ea typeface="Corbel" charset="0"/>
                <a:cs typeface="Corbel" charset="0"/>
              </a:rPr>
              <a:t>2017 Alteryx, Inc.</a:t>
            </a:r>
          </a:p>
        </p:txBody>
      </p:sp>
    </p:spTree>
    <p:extLst>
      <p:ext uri="{BB962C8B-B14F-4D97-AF65-F5344CB8AC3E}">
        <p14:creationId xmlns:p14="http://schemas.microsoft.com/office/powerpoint/2010/main" val="1853781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7" name="Rectangle 16"/>
          <p:cNvSpPr/>
          <p:nvPr/>
        </p:nvSpPr>
        <p:spPr>
          <a:xfrm>
            <a:off x="-16042" y="0"/>
            <a:ext cx="372126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p:cNvSpPr>
            <a:spLocks noGrp="1"/>
          </p:cNvSpPr>
          <p:nvPr>
            <p:ph type="title"/>
          </p:nvPr>
        </p:nvSpPr>
        <p:spPr>
          <a:xfrm>
            <a:off x="345948" y="233463"/>
            <a:ext cx="11500104" cy="822960"/>
          </a:xfrm>
          <a:prstGeom prst="rect">
            <a:avLst/>
          </a:prstGeom>
        </p:spPr>
        <p:txBody>
          <a:bodyPr vert="horz" lIns="0" tIns="0" rIns="0" bIns="0" rtlCol="0" anchor="ctr" anchorCtr="0">
            <a:noAutofit/>
          </a:bodyPr>
          <a:lstStyle>
            <a:lvl1pPr>
              <a:defRPr lang="en-US" dirty="0">
                <a:solidFill>
                  <a:schemeClr val="bg1"/>
                </a:solidFill>
              </a:defRPr>
            </a:lvl1pPr>
          </a:lstStyle>
          <a:p>
            <a:pPr lvl="0"/>
            <a:r>
              <a:rPr lang="en-US"/>
              <a:t>Click to edit Master title style</a:t>
            </a:r>
            <a:endParaRPr lang="en-US" dirty="0"/>
          </a:p>
        </p:txBody>
      </p:sp>
      <p:sp>
        <p:nvSpPr>
          <p:cNvPr id="8" name="Text Placeholder 2"/>
          <p:cNvSpPr>
            <a:spLocks noGrp="1"/>
          </p:cNvSpPr>
          <p:nvPr>
            <p:ph idx="1"/>
          </p:nvPr>
        </p:nvSpPr>
        <p:spPr>
          <a:xfrm>
            <a:off x="345948" y="1295400"/>
            <a:ext cx="3058155" cy="4800600"/>
          </a:xfrm>
          <a:prstGeom prst="rect">
            <a:avLst/>
          </a:prstGeom>
        </p:spPr>
        <p:txBody>
          <a:bodyPr vert="horz" lIns="0" tIns="0" rIns="0" bIns="0" rtlCol="0">
            <a:normAutofit/>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lide Number Placeholder 6"/>
          <p:cNvSpPr>
            <a:spLocks noGrp="1"/>
          </p:cNvSpPr>
          <p:nvPr>
            <p:ph type="sldNum" sz="quarter" idx="4"/>
          </p:nvPr>
        </p:nvSpPr>
        <p:spPr>
          <a:xfrm>
            <a:off x="5980461" y="6544455"/>
            <a:ext cx="231079" cy="313545"/>
          </a:xfrm>
          <a:prstGeom prst="rect">
            <a:avLst/>
          </a:prstGeom>
        </p:spPr>
        <p:txBody>
          <a:bodyPr lIns="0" tIns="0" rIns="0" bIns="0"/>
          <a:lstStyle>
            <a:lvl1pPr>
              <a:defRPr lang="en-US" sz="700" kern="1200" smtClean="0">
                <a:solidFill>
                  <a:schemeClr val="tx1"/>
                </a:solidFill>
                <a:latin typeface="+mn-lt"/>
                <a:ea typeface="+mn-ea"/>
                <a:cs typeface="+mn-cs"/>
              </a:defRPr>
            </a:lvl1pPr>
          </a:lstStyle>
          <a:p>
            <a:pPr algn="ctr"/>
            <a:fld id="{10602966-4F75-4792-AC02-C0ED32CB3F0C}" type="slidenum">
              <a:rPr lang="en-US" smtClean="0"/>
              <a:pPr algn="ctr"/>
              <a:t>‹#›</a:t>
            </a:fld>
            <a:endParaRPr lang="en-US" dirty="0"/>
          </a:p>
        </p:txBody>
      </p:sp>
      <p:sp>
        <p:nvSpPr>
          <p:cNvPr id="14" name="Rectangle 13"/>
          <p:cNvSpPr>
            <a:spLocks/>
          </p:cNvSpPr>
          <p:nvPr/>
        </p:nvSpPr>
        <p:spPr>
          <a:xfrm>
            <a:off x="8610600" y="6466037"/>
            <a:ext cx="3235452" cy="391963"/>
          </a:xfrm>
          <a:prstGeom prst="rect">
            <a:avLst/>
          </a:prstGeom>
        </p:spPr>
        <p:txBody>
          <a:bodyPr wrap="square" lIns="0" tIns="0" rIns="0" bIns="0">
            <a:noAutofit/>
          </a:bodyPr>
          <a:lstStyle/>
          <a:p>
            <a:pPr lvl="0" algn="r"/>
            <a:r>
              <a:rPr lang="en-US" sz="1400" dirty="0">
                <a:solidFill>
                  <a:schemeClr val="tx1"/>
                </a:solidFill>
              </a:rPr>
              <a:t>Download a</a:t>
            </a:r>
            <a:r>
              <a:rPr lang="en-US" sz="1400" baseline="0" dirty="0">
                <a:solidFill>
                  <a:schemeClr val="tx1"/>
                </a:solidFill>
              </a:rPr>
              <a:t> FREE Trial: </a:t>
            </a:r>
            <a:r>
              <a:rPr lang="en-US" sz="1400" baseline="0" dirty="0">
                <a:solidFill>
                  <a:schemeClr val="tx1"/>
                </a:solidFill>
                <a:hlinkClick r:id="rId2"/>
              </a:rPr>
              <a:t>alteryx.com/trial</a:t>
            </a:r>
            <a:endParaRPr lang="en-US" sz="1400" dirty="0">
              <a:solidFill>
                <a:schemeClr val="tx1"/>
              </a:solidFill>
            </a:endParaRPr>
          </a:p>
        </p:txBody>
      </p:sp>
      <p:sp>
        <p:nvSpPr>
          <p:cNvPr id="18" name="Rectangle 17"/>
          <p:cNvSpPr/>
          <p:nvPr/>
        </p:nvSpPr>
        <p:spPr>
          <a:xfrm>
            <a:off x="1885904" y="6544455"/>
            <a:ext cx="1282258" cy="305452"/>
          </a:xfrm>
          <a:prstGeom prst="rect">
            <a:avLst/>
          </a:prstGeom>
        </p:spPr>
        <p:txBody>
          <a:bodyPr lIns="0" tIns="0" rIns="0" bIns="0"/>
          <a:lstStyle/>
          <a:p>
            <a:pPr lvl="0" algn="l"/>
            <a:r>
              <a:rPr lang="en-US" sz="700" dirty="0">
                <a:solidFill>
                  <a:schemeClr val="bg1"/>
                </a:solidFill>
              </a:rPr>
              <a:t>© 2016 Alteryx, Inc.  |  Confidential</a:t>
            </a:r>
          </a:p>
        </p:txBody>
      </p:sp>
      <p:pic>
        <p:nvPicPr>
          <p:cNvPr id="19" name="Picture 18"/>
          <p:cNvPicPr>
            <a:picLocks noChangeAspect="1"/>
          </p:cNvPicPr>
          <p:nvPr/>
        </p:nvPicPr>
        <p:blipFill>
          <a:blip r:embed="rId3" cstate="screen">
            <a:duotone>
              <a:prstClr val="black"/>
              <a:schemeClr val="bg1">
                <a:tint val="45000"/>
                <a:satMod val="400000"/>
              </a:schemeClr>
            </a:duotone>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flipH="1">
            <a:off x="3702867" y="0"/>
            <a:ext cx="8489133" cy="6849979"/>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702867" y="1066800"/>
            <a:ext cx="8489133" cy="5420782"/>
          </a:xfrm>
          <a:prstGeom prst="rect">
            <a:avLst/>
          </a:prstGeom>
        </p:spPr>
      </p:pic>
      <p:sp>
        <p:nvSpPr>
          <p:cNvPr id="12" name="Rectangle 11"/>
          <p:cNvSpPr/>
          <p:nvPr userDrawn="1"/>
        </p:nvSpPr>
        <p:spPr>
          <a:xfrm>
            <a:off x="-16042" y="0"/>
            <a:ext cx="372126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a:spLocks/>
          </p:cNvSpPr>
          <p:nvPr userDrawn="1"/>
        </p:nvSpPr>
        <p:spPr>
          <a:xfrm>
            <a:off x="8610600" y="6466037"/>
            <a:ext cx="3235452" cy="391963"/>
          </a:xfrm>
          <a:prstGeom prst="rect">
            <a:avLst/>
          </a:prstGeom>
        </p:spPr>
        <p:txBody>
          <a:bodyPr wrap="square" lIns="0" tIns="0" rIns="0" bIns="0">
            <a:noAutofit/>
          </a:bodyPr>
          <a:lstStyle/>
          <a:p>
            <a:pPr lvl="0" algn="r"/>
            <a:r>
              <a:rPr lang="en-US" sz="1400" dirty="0">
                <a:solidFill>
                  <a:schemeClr val="tx1"/>
                </a:solidFill>
              </a:rPr>
              <a:t>Download a</a:t>
            </a:r>
            <a:r>
              <a:rPr lang="en-US" sz="1400" baseline="0" dirty="0">
                <a:solidFill>
                  <a:schemeClr val="tx1"/>
                </a:solidFill>
              </a:rPr>
              <a:t> FREE Trial: </a:t>
            </a:r>
            <a:r>
              <a:rPr lang="en-US" sz="1400" baseline="0" dirty="0">
                <a:solidFill>
                  <a:schemeClr val="tx1"/>
                </a:solidFill>
                <a:hlinkClick r:id="rId2"/>
              </a:rPr>
              <a:t>alteryx.com/trial</a:t>
            </a:r>
            <a:endParaRPr lang="en-US" sz="1400" dirty="0">
              <a:solidFill>
                <a:schemeClr val="tx1"/>
              </a:solidFill>
            </a:endParaRPr>
          </a:p>
        </p:txBody>
      </p:sp>
      <p:sp>
        <p:nvSpPr>
          <p:cNvPr id="16" name="Rectangle 15"/>
          <p:cNvSpPr/>
          <p:nvPr userDrawn="1"/>
        </p:nvSpPr>
        <p:spPr>
          <a:xfrm>
            <a:off x="1885904" y="6544455"/>
            <a:ext cx="1282258" cy="305452"/>
          </a:xfrm>
          <a:prstGeom prst="rect">
            <a:avLst/>
          </a:prstGeom>
        </p:spPr>
        <p:txBody>
          <a:bodyPr lIns="0" tIns="0" rIns="0" bIns="0"/>
          <a:lstStyle/>
          <a:p>
            <a:pPr lvl="0" algn="l"/>
            <a:r>
              <a:rPr lang="en-US" sz="700" dirty="0">
                <a:solidFill>
                  <a:schemeClr val="bg1"/>
                </a:solidFill>
              </a:rPr>
              <a:t>© 2016 Alteryx, Inc.  |  Confidential</a:t>
            </a:r>
          </a:p>
        </p:txBody>
      </p:sp>
      <p:pic>
        <p:nvPicPr>
          <p:cNvPr id="20" name="Picture 19"/>
          <p:cNvPicPr>
            <a:picLocks noChangeAspect="1"/>
          </p:cNvPicPr>
          <p:nvPr userDrawn="1"/>
        </p:nvPicPr>
        <p:blipFill>
          <a:blip r:embed="rId3" cstate="screen">
            <a:duotone>
              <a:prstClr val="black"/>
              <a:schemeClr val="bg1">
                <a:tint val="45000"/>
                <a:satMod val="400000"/>
              </a:schemeClr>
            </a:duotone>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21" name="Picture 2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3702867" y="0"/>
            <a:ext cx="8489133" cy="6849979"/>
          </a:xfrm>
          <a:prstGeom prst="rect">
            <a:avLst/>
          </a:prstGeom>
        </p:spPr>
      </p:pic>
      <p:pic>
        <p:nvPicPr>
          <p:cNvPr id="22" name="Picture 21"/>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3702867" y="1066800"/>
            <a:ext cx="8489133" cy="5420782"/>
          </a:xfrm>
          <a:prstGeom prst="rect">
            <a:avLst/>
          </a:prstGeom>
        </p:spPr>
      </p:pic>
    </p:spTree>
    <p:extLst>
      <p:ext uri="{BB962C8B-B14F-4D97-AF65-F5344CB8AC3E}">
        <p14:creationId xmlns:p14="http://schemas.microsoft.com/office/powerpoint/2010/main" val="2514547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Key Concept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45948" y="233463"/>
            <a:ext cx="11500104" cy="822960"/>
          </a:xfrm>
          <a:prstGeom prst="rect">
            <a:avLst/>
          </a:prstGeom>
        </p:spPr>
        <p:txBody>
          <a:bodyPr vert="horz" lIns="0" tIns="0" rIns="0" bIns="0" rtlCol="0" anchor="ctr" anchorCtr="0">
            <a:noAutofit/>
          </a:bodyPr>
          <a:lstStyle>
            <a:lvl1pPr>
              <a:defRPr lang="en-US" dirty="0"/>
            </a:lvl1pPr>
          </a:lstStyle>
          <a:p>
            <a:pPr lvl="0"/>
            <a:r>
              <a:rPr lang="en-US"/>
              <a:t>Click to edit Master title style</a:t>
            </a:r>
            <a:endParaRPr lang="en-US" dirty="0"/>
          </a:p>
        </p:txBody>
      </p:sp>
      <p:sp>
        <p:nvSpPr>
          <p:cNvPr id="13" name="Slide Number Placeholder 6"/>
          <p:cNvSpPr>
            <a:spLocks noGrp="1"/>
          </p:cNvSpPr>
          <p:nvPr>
            <p:ph type="sldNum" sz="quarter" idx="4"/>
          </p:nvPr>
        </p:nvSpPr>
        <p:spPr>
          <a:xfrm>
            <a:off x="5980461" y="6544455"/>
            <a:ext cx="231079" cy="313545"/>
          </a:xfrm>
          <a:prstGeom prst="rect">
            <a:avLst/>
          </a:prstGeom>
        </p:spPr>
        <p:txBody>
          <a:bodyPr lIns="0" tIns="0" rIns="0" bIns="0"/>
          <a:lstStyle>
            <a:lvl1pPr>
              <a:defRPr lang="en-US" sz="700" kern="1200" smtClean="0">
                <a:solidFill>
                  <a:schemeClr val="tx1"/>
                </a:solidFill>
                <a:latin typeface="+mn-lt"/>
                <a:ea typeface="+mn-ea"/>
                <a:cs typeface="+mn-cs"/>
              </a:defRPr>
            </a:lvl1pPr>
          </a:lstStyle>
          <a:p>
            <a:pPr algn="ctr"/>
            <a:fld id="{10602966-4F75-4792-AC02-C0ED32CB3F0C}" type="slidenum">
              <a:rPr lang="en-US" smtClean="0"/>
              <a:pPr algn="ctr"/>
              <a:t>‹#›</a:t>
            </a:fld>
            <a:endParaRPr lang="en-US" dirty="0"/>
          </a:p>
        </p:txBody>
      </p:sp>
      <p:sp>
        <p:nvSpPr>
          <p:cNvPr id="10" name="Rectangle 9"/>
          <p:cNvSpPr/>
          <p:nvPr/>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
        <p:nvSpPr>
          <p:cNvPr id="14" name="Text Placeholder 2"/>
          <p:cNvSpPr>
            <a:spLocks noGrp="1"/>
          </p:cNvSpPr>
          <p:nvPr>
            <p:ph idx="11" hasCustomPrompt="1"/>
          </p:nvPr>
        </p:nvSpPr>
        <p:spPr>
          <a:xfrm>
            <a:off x="345948" y="1297488"/>
            <a:ext cx="4141910" cy="2362200"/>
          </a:xfrm>
          <a:prstGeom prst="rect">
            <a:avLst/>
          </a:prstGeom>
        </p:spPr>
        <p:txBody>
          <a:bodyPr vert="horz" lIns="0" tIns="0" rIns="0" bIns="0" rtlCol="0" anchor="ctr" anchorCtr="0">
            <a:noAutofit/>
          </a:bodyPr>
          <a:lstStyle>
            <a:lvl1pPr marL="147637" indent="0">
              <a:buClr>
                <a:schemeClr val="accent1"/>
              </a:buClr>
              <a:buFont typeface="Arial" panose="020B0604020202020204" pitchFamily="34" charset="0"/>
              <a:buNone/>
              <a:defRPr sz="3200" b="1" baseline="0">
                <a:solidFill>
                  <a:srgbClr val="0090C8"/>
                </a:solidFill>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Processes Covered</a:t>
            </a:r>
          </a:p>
          <a:p>
            <a:pPr lvl="1"/>
            <a:r>
              <a:rPr lang="en-US" dirty="0"/>
              <a:t>Process One</a:t>
            </a:r>
          </a:p>
          <a:p>
            <a:pPr lvl="1"/>
            <a:r>
              <a:rPr lang="en-US" dirty="0"/>
              <a:t>Process Two</a:t>
            </a:r>
          </a:p>
          <a:p>
            <a:pPr lvl="1"/>
            <a:r>
              <a:rPr lang="en-US" dirty="0"/>
              <a:t>Process Three</a:t>
            </a:r>
          </a:p>
        </p:txBody>
      </p:sp>
      <p:sp>
        <p:nvSpPr>
          <p:cNvPr id="15" name="Text Placeholder 2"/>
          <p:cNvSpPr>
            <a:spLocks noGrp="1"/>
          </p:cNvSpPr>
          <p:nvPr>
            <p:ph idx="12" hasCustomPrompt="1"/>
          </p:nvPr>
        </p:nvSpPr>
        <p:spPr>
          <a:xfrm>
            <a:off x="345948" y="3869238"/>
            <a:ext cx="2702052" cy="2379162"/>
          </a:xfrm>
          <a:prstGeom prst="rect">
            <a:avLst/>
          </a:prstGeom>
        </p:spPr>
        <p:txBody>
          <a:bodyPr vert="horz" lIns="0" tIns="0" rIns="0" bIns="0" rtlCol="0" anchor="ctr" anchorCtr="0">
            <a:noAutofit/>
          </a:bodyPr>
          <a:lstStyle>
            <a:lvl1pPr marL="147637" indent="0">
              <a:buClr>
                <a:schemeClr val="accent1"/>
              </a:buClr>
              <a:buNone/>
              <a:defRPr sz="3200" b="1" baseline="0">
                <a:solidFill>
                  <a:srgbClr val="0090C8"/>
                </a:solidFill>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Tools Covered</a:t>
            </a:r>
          </a:p>
        </p:txBody>
      </p:sp>
      <p:sp>
        <p:nvSpPr>
          <p:cNvPr id="49" name="Picture Placeholder 2"/>
          <p:cNvSpPr>
            <a:spLocks noGrp="1"/>
          </p:cNvSpPr>
          <p:nvPr>
            <p:ph type="pic" sz="quarter" idx="42" hasCustomPrompt="1"/>
          </p:nvPr>
        </p:nvSpPr>
        <p:spPr>
          <a:xfrm>
            <a:off x="3387086" y="4381591"/>
            <a:ext cx="1097280" cy="1097280"/>
          </a:xfrm>
        </p:spPr>
        <p:txBody>
          <a:bodyPr/>
          <a:lstStyle>
            <a:lvl1pPr marL="147637" indent="0" algn="l">
              <a:buNone/>
              <a:defRPr sz="2000"/>
            </a:lvl1pPr>
          </a:lstStyle>
          <a:p>
            <a:pPr lvl="0"/>
            <a:r>
              <a:rPr lang="en-US" dirty="0"/>
              <a:t>Tool Icon here</a:t>
            </a:r>
          </a:p>
        </p:txBody>
      </p:sp>
      <p:sp>
        <p:nvSpPr>
          <p:cNvPr id="56" name="Picture Placeholder 2"/>
          <p:cNvSpPr>
            <a:spLocks noGrp="1"/>
          </p:cNvSpPr>
          <p:nvPr>
            <p:ph type="pic" sz="quarter" idx="49" hasCustomPrompt="1"/>
          </p:nvPr>
        </p:nvSpPr>
        <p:spPr>
          <a:xfrm>
            <a:off x="9128740" y="4376254"/>
            <a:ext cx="1097280" cy="1097280"/>
          </a:xfrm>
        </p:spPr>
        <p:txBody>
          <a:bodyPr/>
          <a:lstStyle>
            <a:lvl1pPr marL="147637" indent="0" algn="l">
              <a:buNone/>
              <a:defRPr sz="2000"/>
            </a:lvl1pPr>
          </a:lstStyle>
          <a:p>
            <a:pPr lvl="0"/>
            <a:r>
              <a:rPr lang="en-US" dirty="0"/>
              <a:t>Tool Icon here</a:t>
            </a:r>
          </a:p>
        </p:txBody>
      </p:sp>
      <p:sp>
        <p:nvSpPr>
          <p:cNvPr id="57" name="Picture Placeholder 2"/>
          <p:cNvSpPr>
            <a:spLocks noGrp="1"/>
          </p:cNvSpPr>
          <p:nvPr>
            <p:ph type="pic" sz="quarter" idx="50" hasCustomPrompt="1"/>
          </p:nvPr>
        </p:nvSpPr>
        <p:spPr>
          <a:xfrm>
            <a:off x="7688564" y="4376254"/>
            <a:ext cx="1097280" cy="1097280"/>
          </a:xfrm>
        </p:spPr>
        <p:txBody>
          <a:bodyPr/>
          <a:lstStyle>
            <a:lvl1pPr marL="147637" indent="0" algn="l">
              <a:buNone/>
              <a:defRPr sz="2000"/>
            </a:lvl1pPr>
          </a:lstStyle>
          <a:p>
            <a:pPr lvl="0"/>
            <a:r>
              <a:rPr lang="en-US" dirty="0"/>
              <a:t>Tool Icon here</a:t>
            </a:r>
          </a:p>
        </p:txBody>
      </p:sp>
      <p:sp>
        <p:nvSpPr>
          <p:cNvPr id="58" name="Picture Placeholder 2"/>
          <p:cNvSpPr>
            <a:spLocks noGrp="1"/>
          </p:cNvSpPr>
          <p:nvPr>
            <p:ph type="pic" sz="quarter" idx="51" hasCustomPrompt="1"/>
          </p:nvPr>
        </p:nvSpPr>
        <p:spPr>
          <a:xfrm>
            <a:off x="6256008" y="4383432"/>
            <a:ext cx="1097280" cy="1097280"/>
          </a:xfrm>
        </p:spPr>
        <p:txBody>
          <a:bodyPr/>
          <a:lstStyle>
            <a:lvl1pPr marL="147637" indent="0" algn="l">
              <a:buNone/>
              <a:defRPr sz="2000"/>
            </a:lvl1pPr>
          </a:lstStyle>
          <a:p>
            <a:pPr lvl="0"/>
            <a:r>
              <a:rPr lang="en-US" dirty="0"/>
              <a:t>Tool Icon here</a:t>
            </a:r>
          </a:p>
        </p:txBody>
      </p:sp>
      <p:sp>
        <p:nvSpPr>
          <p:cNvPr id="59" name="Picture Placeholder 2"/>
          <p:cNvSpPr>
            <a:spLocks noGrp="1"/>
          </p:cNvSpPr>
          <p:nvPr>
            <p:ph type="pic" sz="quarter" idx="52" hasCustomPrompt="1"/>
          </p:nvPr>
        </p:nvSpPr>
        <p:spPr>
          <a:xfrm>
            <a:off x="4823452" y="4381591"/>
            <a:ext cx="1097280" cy="1097280"/>
          </a:xfrm>
        </p:spPr>
        <p:txBody>
          <a:bodyPr/>
          <a:lstStyle>
            <a:lvl1pPr marL="147637" indent="0" algn="l">
              <a:buNone/>
              <a:defRPr sz="2000"/>
            </a:lvl1pPr>
          </a:lstStyle>
          <a:p>
            <a:pPr lvl="0"/>
            <a:r>
              <a:rPr lang="en-US" dirty="0"/>
              <a:t>Tool Icon here</a:t>
            </a:r>
          </a:p>
        </p:txBody>
      </p:sp>
      <p:sp>
        <p:nvSpPr>
          <p:cNvPr id="60" name="Picture Placeholder 2"/>
          <p:cNvSpPr>
            <a:spLocks noGrp="1"/>
          </p:cNvSpPr>
          <p:nvPr>
            <p:ph type="pic" sz="quarter" idx="53" hasCustomPrompt="1"/>
          </p:nvPr>
        </p:nvSpPr>
        <p:spPr>
          <a:xfrm>
            <a:off x="10561296" y="4376254"/>
            <a:ext cx="1097280" cy="1097280"/>
          </a:xfrm>
        </p:spPr>
        <p:txBody>
          <a:bodyPr/>
          <a:lstStyle>
            <a:lvl1pPr marL="147637" indent="0" algn="l">
              <a:buNone/>
              <a:defRPr sz="2000"/>
            </a:lvl1pPr>
          </a:lstStyle>
          <a:p>
            <a:pPr lvl="0"/>
            <a:r>
              <a:rPr lang="en-US" dirty="0"/>
              <a:t>Tool Icon here</a:t>
            </a:r>
          </a:p>
        </p:txBody>
      </p:sp>
      <p:sp>
        <p:nvSpPr>
          <p:cNvPr id="61" name="Text Placeholder 4"/>
          <p:cNvSpPr>
            <a:spLocks noGrp="1"/>
          </p:cNvSpPr>
          <p:nvPr>
            <p:ph type="body" sz="quarter" idx="54" hasCustomPrompt="1"/>
          </p:nvPr>
        </p:nvSpPr>
        <p:spPr>
          <a:xfrm>
            <a:off x="3200400" y="5560039"/>
            <a:ext cx="1287458" cy="320040"/>
          </a:xfrm>
        </p:spPr>
        <p:txBody>
          <a:bodyPr>
            <a:normAutofit/>
          </a:bodyPr>
          <a:lstStyle>
            <a:lvl1pPr marL="147637" indent="0" algn="ctr">
              <a:buNone/>
              <a:defRPr sz="1400" b="1" baseline="0"/>
            </a:lvl1pPr>
          </a:lstStyle>
          <a:p>
            <a:pPr lvl="0"/>
            <a:r>
              <a:rPr lang="en-US" dirty="0"/>
              <a:t>Tool name</a:t>
            </a:r>
          </a:p>
        </p:txBody>
      </p:sp>
      <p:sp>
        <p:nvSpPr>
          <p:cNvPr id="62" name="Text Placeholder 4"/>
          <p:cNvSpPr>
            <a:spLocks noGrp="1"/>
          </p:cNvSpPr>
          <p:nvPr>
            <p:ph type="body" sz="quarter" idx="55" hasCustomPrompt="1"/>
          </p:nvPr>
        </p:nvSpPr>
        <p:spPr>
          <a:xfrm>
            <a:off x="4634544" y="5560039"/>
            <a:ext cx="1287458" cy="320040"/>
          </a:xfrm>
        </p:spPr>
        <p:txBody>
          <a:bodyPr>
            <a:normAutofit/>
          </a:bodyPr>
          <a:lstStyle>
            <a:lvl1pPr marL="147637" indent="0" algn="ctr">
              <a:buNone/>
              <a:defRPr sz="1400" b="1" baseline="0"/>
            </a:lvl1pPr>
          </a:lstStyle>
          <a:p>
            <a:pPr lvl="0"/>
            <a:r>
              <a:rPr lang="en-US" dirty="0"/>
              <a:t>Tool name</a:t>
            </a:r>
          </a:p>
        </p:txBody>
      </p:sp>
      <p:sp>
        <p:nvSpPr>
          <p:cNvPr id="63" name="Text Placeholder 4"/>
          <p:cNvSpPr>
            <a:spLocks noGrp="1"/>
          </p:cNvSpPr>
          <p:nvPr>
            <p:ph type="body" sz="quarter" idx="56" hasCustomPrompt="1"/>
          </p:nvPr>
        </p:nvSpPr>
        <p:spPr>
          <a:xfrm>
            <a:off x="6068688" y="5560039"/>
            <a:ext cx="1287458" cy="320040"/>
          </a:xfrm>
        </p:spPr>
        <p:txBody>
          <a:bodyPr>
            <a:normAutofit/>
          </a:bodyPr>
          <a:lstStyle>
            <a:lvl1pPr marL="147637" indent="0" algn="ctr">
              <a:buNone/>
              <a:defRPr sz="1400" b="1" baseline="0"/>
            </a:lvl1pPr>
          </a:lstStyle>
          <a:p>
            <a:pPr lvl="0"/>
            <a:r>
              <a:rPr lang="en-US" dirty="0"/>
              <a:t>Tool name</a:t>
            </a:r>
          </a:p>
        </p:txBody>
      </p:sp>
      <p:sp>
        <p:nvSpPr>
          <p:cNvPr id="64" name="Text Placeholder 4"/>
          <p:cNvSpPr>
            <a:spLocks noGrp="1"/>
          </p:cNvSpPr>
          <p:nvPr>
            <p:ph type="body" sz="quarter" idx="57" hasCustomPrompt="1"/>
          </p:nvPr>
        </p:nvSpPr>
        <p:spPr>
          <a:xfrm>
            <a:off x="7502832" y="5560039"/>
            <a:ext cx="1287458" cy="320040"/>
          </a:xfrm>
        </p:spPr>
        <p:txBody>
          <a:bodyPr>
            <a:normAutofit/>
          </a:bodyPr>
          <a:lstStyle>
            <a:lvl1pPr marL="147637" indent="0" algn="ctr">
              <a:buNone/>
              <a:defRPr sz="1400" b="1" baseline="0"/>
            </a:lvl1pPr>
          </a:lstStyle>
          <a:p>
            <a:pPr lvl="0"/>
            <a:r>
              <a:rPr lang="en-US" dirty="0"/>
              <a:t>Tool name</a:t>
            </a:r>
          </a:p>
        </p:txBody>
      </p:sp>
      <p:sp>
        <p:nvSpPr>
          <p:cNvPr id="65" name="Text Placeholder 4"/>
          <p:cNvSpPr>
            <a:spLocks noGrp="1"/>
          </p:cNvSpPr>
          <p:nvPr>
            <p:ph type="body" sz="quarter" idx="58" hasCustomPrompt="1"/>
          </p:nvPr>
        </p:nvSpPr>
        <p:spPr>
          <a:xfrm>
            <a:off x="8936976" y="5560039"/>
            <a:ext cx="1287458" cy="320040"/>
          </a:xfrm>
        </p:spPr>
        <p:txBody>
          <a:bodyPr>
            <a:normAutofit/>
          </a:bodyPr>
          <a:lstStyle>
            <a:lvl1pPr marL="147637" indent="0" algn="ctr">
              <a:buNone/>
              <a:defRPr sz="1400" b="1" baseline="0"/>
            </a:lvl1pPr>
          </a:lstStyle>
          <a:p>
            <a:pPr lvl="0"/>
            <a:r>
              <a:rPr lang="en-US" dirty="0"/>
              <a:t>Tool name</a:t>
            </a:r>
          </a:p>
        </p:txBody>
      </p:sp>
      <p:sp>
        <p:nvSpPr>
          <p:cNvPr id="66" name="Text Placeholder 4"/>
          <p:cNvSpPr>
            <a:spLocks noGrp="1"/>
          </p:cNvSpPr>
          <p:nvPr>
            <p:ph type="body" sz="quarter" idx="59" hasCustomPrompt="1"/>
          </p:nvPr>
        </p:nvSpPr>
        <p:spPr>
          <a:xfrm>
            <a:off x="10371118" y="5560039"/>
            <a:ext cx="1287458" cy="320040"/>
          </a:xfrm>
        </p:spPr>
        <p:txBody>
          <a:bodyPr>
            <a:normAutofit/>
          </a:bodyPr>
          <a:lstStyle>
            <a:lvl1pPr marL="147637" indent="0" algn="ctr">
              <a:buNone/>
              <a:defRPr sz="1400" b="1" baseline="0"/>
            </a:lvl1pPr>
          </a:lstStyle>
          <a:p>
            <a:pPr lvl="0"/>
            <a:r>
              <a:rPr lang="en-US" dirty="0"/>
              <a:t>Tool name</a:t>
            </a:r>
          </a:p>
        </p:txBody>
      </p:sp>
      <p:sp>
        <p:nvSpPr>
          <p:cNvPr id="4" name="Content Placeholder 3"/>
          <p:cNvSpPr>
            <a:spLocks noGrp="1"/>
          </p:cNvSpPr>
          <p:nvPr>
            <p:ph sz="quarter" idx="60"/>
          </p:nvPr>
        </p:nvSpPr>
        <p:spPr>
          <a:xfrm>
            <a:off x="4724400" y="1297488"/>
            <a:ext cx="6934200"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21"/>
          <p:cNvSpPr/>
          <p:nvPr userDrawn="1"/>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23" name="Picture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24" name="Picture 2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Tree>
    <p:extLst>
      <p:ext uri="{BB962C8B-B14F-4D97-AF65-F5344CB8AC3E}">
        <p14:creationId xmlns:p14="http://schemas.microsoft.com/office/powerpoint/2010/main" val="2434824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Key Concepts More Tools">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45948" y="233463"/>
            <a:ext cx="11500104" cy="822960"/>
          </a:xfrm>
          <a:prstGeom prst="rect">
            <a:avLst/>
          </a:prstGeom>
        </p:spPr>
        <p:txBody>
          <a:bodyPr vert="horz" lIns="0" tIns="0" rIns="0" bIns="0" rtlCol="0" anchor="ctr" anchorCtr="0">
            <a:noAutofit/>
          </a:bodyPr>
          <a:lstStyle>
            <a:lvl1pPr>
              <a:defRPr lang="en-US" dirty="0"/>
            </a:lvl1pPr>
          </a:lstStyle>
          <a:p>
            <a:pPr lvl="0"/>
            <a:r>
              <a:rPr lang="en-US"/>
              <a:t>Click to edit Master title style</a:t>
            </a:r>
            <a:endParaRPr lang="en-US" dirty="0"/>
          </a:p>
        </p:txBody>
      </p:sp>
      <p:sp>
        <p:nvSpPr>
          <p:cNvPr id="13" name="Slide Number Placeholder 6"/>
          <p:cNvSpPr>
            <a:spLocks noGrp="1"/>
          </p:cNvSpPr>
          <p:nvPr>
            <p:ph type="sldNum" sz="quarter" idx="4"/>
          </p:nvPr>
        </p:nvSpPr>
        <p:spPr>
          <a:xfrm>
            <a:off x="5980461" y="6544455"/>
            <a:ext cx="231079" cy="313545"/>
          </a:xfrm>
          <a:prstGeom prst="rect">
            <a:avLst/>
          </a:prstGeom>
        </p:spPr>
        <p:txBody>
          <a:bodyPr lIns="0" tIns="0" rIns="0" bIns="0"/>
          <a:lstStyle>
            <a:lvl1pPr>
              <a:defRPr lang="en-US" sz="700" kern="1200" smtClean="0">
                <a:solidFill>
                  <a:schemeClr val="tx1"/>
                </a:solidFill>
                <a:latin typeface="+mn-lt"/>
                <a:ea typeface="+mn-ea"/>
                <a:cs typeface="+mn-cs"/>
              </a:defRPr>
            </a:lvl1pPr>
          </a:lstStyle>
          <a:p>
            <a:pPr algn="ctr"/>
            <a:fld id="{10602966-4F75-4792-AC02-C0ED32CB3F0C}" type="slidenum">
              <a:rPr lang="en-US" smtClean="0"/>
              <a:pPr algn="ctr"/>
              <a:t>‹#›</a:t>
            </a:fld>
            <a:endParaRPr lang="en-US" dirty="0"/>
          </a:p>
        </p:txBody>
      </p:sp>
      <p:sp>
        <p:nvSpPr>
          <p:cNvPr id="10" name="Rectangle 9"/>
          <p:cNvSpPr/>
          <p:nvPr/>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
        <p:nvSpPr>
          <p:cNvPr id="14" name="Text Placeholder 2"/>
          <p:cNvSpPr>
            <a:spLocks noGrp="1"/>
          </p:cNvSpPr>
          <p:nvPr>
            <p:ph idx="11" hasCustomPrompt="1"/>
          </p:nvPr>
        </p:nvSpPr>
        <p:spPr>
          <a:xfrm>
            <a:off x="345948" y="1297488"/>
            <a:ext cx="4141910" cy="1598112"/>
          </a:xfrm>
          <a:prstGeom prst="rect">
            <a:avLst/>
          </a:prstGeom>
        </p:spPr>
        <p:txBody>
          <a:bodyPr vert="horz" lIns="0" tIns="0" rIns="0" bIns="0" rtlCol="0" anchor="ctr" anchorCtr="0">
            <a:noAutofit/>
          </a:bodyPr>
          <a:lstStyle>
            <a:lvl1pPr marL="147637" indent="0">
              <a:buClr>
                <a:schemeClr val="accent1"/>
              </a:buClr>
              <a:buFont typeface="Arial" panose="020B0604020202020204" pitchFamily="34" charset="0"/>
              <a:buNone/>
              <a:defRPr sz="3200" b="1" baseline="0">
                <a:solidFill>
                  <a:srgbClr val="0090C8"/>
                </a:solidFill>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Processes Covered</a:t>
            </a:r>
          </a:p>
        </p:txBody>
      </p:sp>
      <p:sp>
        <p:nvSpPr>
          <p:cNvPr id="15" name="Text Placeholder 2"/>
          <p:cNvSpPr>
            <a:spLocks noGrp="1"/>
          </p:cNvSpPr>
          <p:nvPr>
            <p:ph idx="12" hasCustomPrompt="1"/>
          </p:nvPr>
        </p:nvSpPr>
        <p:spPr>
          <a:xfrm>
            <a:off x="345948" y="3136665"/>
            <a:ext cx="2702052" cy="3111735"/>
          </a:xfrm>
          <a:prstGeom prst="rect">
            <a:avLst/>
          </a:prstGeom>
        </p:spPr>
        <p:txBody>
          <a:bodyPr vert="horz" lIns="0" tIns="0" rIns="0" bIns="0" rtlCol="0" anchor="ctr" anchorCtr="0">
            <a:noAutofit/>
          </a:bodyPr>
          <a:lstStyle>
            <a:lvl1pPr marL="147637" indent="0">
              <a:buClr>
                <a:schemeClr val="accent1"/>
              </a:buClr>
              <a:buNone/>
              <a:defRPr sz="3200" b="1" baseline="0">
                <a:solidFill>
                  <a:srgbClr val="0090C8"/>
                </a:solidFill>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dirty="0"/>
              <a:t>Tools Covered</a:t>
            </a:r>
          </a:p>
        </p:txBody>
      </p:sp>
      <p:sp>
        <p:nvSpPr>
          <p:cNvPr id="49" name="Picture Placeholder 2"/>
          <p:cNvSpPr>
            <a:spLocks noGrp="1"/>
          </p:cNvSpPr>
          <p:nvPr>
            <p:ph type="pic" sz="quarter" idx="42" hasCustomPrompt="1"/>
          </p:nvPr>
        </p:nvSpPr>
        <p:spPr>
          <a:xfrm>
            <a:off x="3391532" y="4750109"/>
            <a:ext cx="1097280" cy="1097280"/>
          </a:xfrm>
        </p:spPr>
        <p:txBody>
          <a:bodyPr/>
          <a:lstStyle>
            <a:lvl1pPr marL="147637" indent="0" algn="l">
              <a:buNone/>
              <a:defRPr sz="2000"/>
            </a:lvl1pPr>
          </a:lstStyle>
          <a:p>
            <a:pPr lvl="0"/>
            <a:r>
              <a:rPr lang="en-US" dirty="0"/>
              <a:t>Tool Icon here</a:t>
            </a:r>
          </a:p>
        </p:txBody>
      </p:sp>
      <p:sp>
        <p:nvSpPr>
          <p:cNvPr id="56" name="Picture Placeholder 2"/>
          <p:cNvSpPr>
            <a:spLocks noGrp="1"/>
          </p:cNvSpPr>
          <p:nvPr>
            <p:ph type="pic" sz="quarter" idx="49" hasCustomPrompt="1"/>
          </p:nvPr>
        </p:nvSpPr>
        <p:spPr>
          <a:xfrm>
            <a:off x="9133186" y="4744772"/>
            <a:ext cx="1097280" cy="1097280"/>
          </a:xfrm>
        </p:spPr>
        <p:txBody>
          <a:bodyPr/>
          <a:lstStyle>
            <a:lvl1pPr marL="147637" indent="0" algn="l">
              <a:buNone/>
              <a:defRPr sz="2000"/>
            </a:lvl1pPr>
          </a:lstStyle>
          <a:p>
            <a:pPr lvl="0"/>
            <a:r>
              <a:rPr lang="en-US" dirty="0"/>
              <a:t>Tool Icon here</a:t>
            </a:r>
          </a:p>
        </p:txBody>
      </p:sp>
      <p:sp>
        <p:nvSpPr>
          <p:cNvPr id="57" name="Picture Placeholder 2"/>
          <p:cNvSpPr>
            <a:spLocks noGrp="1"/>
          </p:cNvSpPr>
          <p:nvPr>
            <p:ph type="pic" sz="quarter" idx="50" hasCustomPrompt="1"/>
          </p:nvPr>
        </p:nvSpPr>
        <p:spPr>
          <a:xfrm>
            <a:off x="7693010" y="4744772"/>
            <a:ext cx="1097280" cy="1097280"/>
          </a:xfrm>
        </p:spPr>
        <p:txBody>
          <a:bodyPr/>
          <a:lstStyle>
            <a:lvl1pPr marL="147637" indent="0" algn="l">
              <a:buNone/>
              <a:defRPr sz="2000"/>
            </a:lvl1pPr>
          </a:lstStyle>
          <a:p>
            <a:pPr lvl="0"/>
            <a:r>
              <a:rPr lang="en-US" dirty="0"/>
              <a:t>Tool Icon here</a:t>
            </a:r>
          </a:p>
        </p:txBody>
      </p:sp>
      <p:sp>
        <p:nvSpPr>
          <p:cNvPr id="58" name="Picture Placeholder 2"/>
          <p:cNvSpPr>
            <a:spLocks noGrp="1"/>
          </p:cNvSpPr>
          <p:nvPr>
            <p:ph type="pic" sz="quarter" idx="51" hasCustomPrompt="1"/>
          </p:nvPr>
        </p:nvSpPr>
        <p:spPr>
          <a:xfrm>
            <a:off x="6260454" y="4751950"/>
            <a:ext cx="1097280" cy="1097280"/>
          </a:xfrm>
        </p:spPr>
        <p:txBody>
          <a:bodyPr/>
          <a:lstStyle>
            <a:lvl1pPr marL="147637" indent="0" algn="l">
              <a:buNone/>
              <a:defRPr sz="2000"/>
            </a:lvl1pPr>
          </a:lstStyle>
          <a:p>
            <a:pPr lvl="0"/>
            <a:r>
              <a:rPr lang="en-US" dirty="0"/>
              <a:t>Tool Icon here</a:t>
            </a:r>
          </a:p>
        </p:txBody>
      </p:sp>
      <p:sp>
        <p:nvSpPr>
          <p:cNvPr id="59" name="Picture Placeholder 2"/>
          <p:cNvSpPr>
            <a:spLocks noGrp="1"/>
          </p:cNvSpPr>
          <p:nvPr>
            <p:ph type="pic" sz="quarter" idx="52" hasCustomPrompt="1"/>
          </p:nvPr>
        </p:nvSpPr>
        <p:spPr>
          <a:xfrm>
            <a:off x="4827898" y="4750109"/>
            <a:ext cx="1097280" cy="1097280"/>
          </a:xfrm>
        </p:spPr>
        <p:txBody>
          <a:bodyPr/>
          <a:lstStyle>
            <a:lvl1pPr marL="147637" indent="0" algn="l">
              <a:buNone/>
              <a:defRPr sz="2000"/>
            </a:lvl1pPr>
          </a:lstStyle>
          <a:p>
            <a:pPr lvl="0"/>
            <a:r>
              <a:rPr lang="en-US" dirty="0"/>
              <a:t>Tool Icon here</a:t>
            </a:r>
          </a:p>
        </p:txBody>
      </p:sp>
      <p:sp>
        <p:nvSpPr>
          <p:cNvPr id="60" name="Picture Placeholder 2"/>
          <p:cNvSpPr>
            <a:spLocks noGrp="1"/>
          </p:cNvSpPr>
          <p:nvPr>
            <p:ph type="pic" sz="quarter" idx="53" hasCustomPrompt="1"/>
          </p:nvPr>
        </p:nvSpPr>
        <p:spPr>
          <a:xfrm>
            <a:off x="10565742" y="4744772"/>
            <a:ext cx="1097280" cy="1097280"/>
          </a:xfrm>
        </p:spPr>
        <p:txBody>
          <a:bodyPr/>
          <a:lstStyle>
            <a:lvl1pPr marL="147637" indent="0" algn="l">
              <a:buNone/>
              <a:defRPr sz="2000"/>
            </a:lvl1pPr>
          </a:lstStyle>
          <a:p>
            <a:pPr lvl="0"/>
            <a:r>
              <a:rPr lang="en-US" dirty="0"/>
              <a:t>Tool Icon here</a:t>
            </a:r>
          </a:p>
        </p:txBody>
      </p:sp>
      <p:sp>
        <p:nvSpPr>
          <p:cNvPr id="61" name="Text Placeholder 4"/>
          <p:cNvSpPr>
            <a:spLocks noGrp="1"/>
          </p:cNvSpPr>
          <p:nvPr>
            <p:ph type="body" sz="quarter" idx="54" hasCustomPrompt="1"/>
          </p:nvPr>
        </p:nvSpPr>
        <p:spPr>
          <a:xfrm>
            <a:off x="3204846" y="5928557"/>
            <a:ext cx="1287458" cy="320040"/>
          </a:xfrm>
        </p:spPr>
        <p:txBody>
          <a:bodyPr>
            <a:normAutofit/>
          </a:bodyPr>
          <a:lstStyle>
            <a:lvl1pPr marL="147637" indent="0" algn="ctr">
              <a:buNone/>
              <a:defRPr sz="1400" b="1" baseline="0"/>
            </a:lvl1pPr>
          </a:lstStyle>
          <a:p>
            <a:pPr lvl="0"/>
            <a:r>
              <a:rPr lang="en-US" dirty="0"/>
              <a:t>Tool name</a:t>
            </a:r>
          </a:p>
        </p:txBody>
      </p:sp>
      <p:sp>
        <p:nvSpPr>
          <p:cNvPr id="62" name="Text Placeholder 4"/>
          <p:cNvSpPr>
            <a:spLocks noGrp="1"/>
          </p:cNvSpPr>
          <p:nvPr>
            <p:ph type="body" sz="quarter" idx="55" hasCustomPrompt="1"/>
          </p:nvPr>
        </p:nvSpPr>
        <p:spPr>
          <a:xfrm>
            <a:off x="4638990" y="5928557"/>
            <a:ext cx="1287458" cy="320040"/>
          </a:xfrm>
        </p:spPr>
        <p:txBody>
          <a:bodyPr>
            <a:normAutofit/>
          </a:bodyPr>
          <a:lstStyle>
            <a:lvl1pPr marL="147637" indent="0" algn="ctr">
              <a:buNone/>
              <a:defRPr sz="1400" b="1" baseline="0"/>
            </a:lvl1pPr>
          </a:lstStyle>
          <a:p>
            <a:pPr lvl="0"/>
            <a:r>
              <a:rPr lang="en-US" dirty="0"/>
              <a:t>Tool name</a:t>
            </a:r>
          </a:p>
        </p:txBody>
      </p:sp>
      <p:sp>
        <p:nvSpPr>
          <p:cNvPr id="63" name="Text Placeholder 4"/>
          <p:cNvSpPr>
            <a:spLocks noGrp="1"/>
          </p:cNvSpPr>
          <p:nvPr>
            <p:ph type="body" sz="quarter" idx="56" hasCustomPrompt="1"/>
          </p:nvPr>
        </p:nvSpPr>
        <p:spPr>
          <a:xfrm>
            <a:off x="6073134" y="5928557"/>
            <a:ext cx="1287458" cy="320040"/>
          </a:xfrm>
        </p:spPr>
        <p:txBody>
          <a:bodyPr>
            <a:normAutofit/>
          </a:bodyPr>
          <a:lstStyle>
            <a:lvl1pPr marL="147637" indent="0" algn="ctr">
              <a:buNone/>
              <a:defRPr sz="1400" b="1" baseline="0"/>
            </a:lvl1pPr>
          </a:lstStyle>
          <a:p>
            <a:pPr lvl="0"/>
            <a:r>
              <a:rPr lang="en-US" dirty="0"/>
              <a:t>Tool name</a:t>
            </a:r>
          </a:p>
        </p:txBody>
      </p:sp>
      <p:sp>
        <p:nvSpPr>
          <p:cNvPr id="64" name="Text Placeholder 4"/>
          <p:cNvSpPr>
            <a:spLocks noGrp="1"/>
          </p:cNvSpPr>
          <p:nvPr>
            <p:ph type="body" sz="quarter" idx="57" hasCustomPrompt="1"/>
          </p:nvPr>
        </p:nvSpPr>
        <p:spPr>
          <a:xfrm>
            <a:off x="7507278" y="5928557"/>
            <a:ext cx="1287458" cy="320040"/>
          </a:xfrm>
        </p:spPr>
        <p:txBody>
          <a:bodyPr>
            <a:normAutofit/>
          </a:bodyPr>
          <a:lstStyle>
            <a:lvl1pPr marL="147637" indent="0" algn="ctr">
              <a:buNone/>
              <a:defRPr sz="1400" b="1" baseline="0"/>
            </a:lvl1pPr>
          </a:lstStyle>
          <a:p>
            <a:pPr lvl="0"/>
            <a:r>
              <a:rPr lang="en-US" dirty="0"/>
              <a:t>Tool name</a:t>
            </a:r>
          </a:p>
        </p:txBody>
      </p:sp>
      <p:sp>
        <p:nvSpPr>
          <p:cNvPr id="65" name="Text Placeholder 4"/>
          <p:cNvSpPr>
            <a:spLocks noGrp="1"/>
          </p:cNvSpPr>
          <p:nvPr>
            <p:ph type="body" sz="quarter" idx="58" hasCustomPrompt="1"/>
          </p:nvPr>
        </p:nvSpPr>
        <p:spPr>
          <a:xfrm>
            <a:off x="8941422" y="5928557"/>
            <a:ext cx="1287458" cy="320040"/>
          </a:xfrm>
        </p:spPr>
        <p:txBody>
          <a:bodyPr>
            <a:normAutofit/>
          </a:bodyPr>
          <a:lstStyle>
            <a:lvl1pPr marL="147637" indent="0" algn="ctr">
              <a:buNone/>
              <a:defRPr sz="1400" b="1" baseline="0"/>
            </a:lvl1pPr>
          </a:lstStyle>
          <a:p>
            <a:pPr lvl="0"/>
            <a:r>
              <a:rPr lang="en-US" dirty="0"/>
              <a:t>Tool name</a:t>
            </a:r>
          </a:p>
        </p:txBody>
      </p:sp>
      <p:sp>
        <p:nvSpPr>
          <p:cNvPr id="66" name="Text Placeholder 4"/>
          <p:cNvSpPr>
            <a:spLocks noGrp="1"/>
          </p:cNvSpPr>
          <p:nvPr>
            <p:ph type="body" sz="quarter" idx="59" hasCustomPrompt="1"/>
          </p:nvPr>
        </p:nvSpPr>
        <p:spPr>
          <a:xfrm>
            <a:off x="10375564" y="5928557"/>
            <a:ext cx="1287458" cy="320040"/>
          </a:xfrm>
        </p:spPr>
        <p:txBody>
          <a:bodyPr>
            <a:normAutofit/>
          </a:bodyPr>
          <a:lstStyle>
            <a:lvl1pPr marL="147637" indent="0" algn="ctr">
              <a:buNone/>
              <a:defRPr sz="1400" b="1" baseline="0"/>
            </a:lvl1pPr>
          </a:lstStyle>
          <a:p>
            <a:pPr lvl="0"/>
            <a:r>
              <a:rPr lang="en-US" dirty="0"/>
              <a:t>Tool name</a:t>
            </a:r>
          </a:p>
        </p:txBody>
      </p:sp>
      <p:sp>
        <p:nvSpPr>
          <p:cNvPr id="4" name="Content Placeholder 3"/>
          <p:cNvSpPr>
            <a:spLocks noGrp="1"/>
          </p:cNvSpPr>
          <p:nvPr>
            <p:ph sz="quarter" idx="60" hasCustomPrompt="1"/>
          </p:nvPr>
        </p:nvSpPr>
        <p:spPr>
          <a:xfrm>
            <a:off x="4724400" y="1297488"/>
            <a:ext cx="6934200" cy="1598112"/>
          </a:xfrm>
        </p:spPr>
        <p:txBody>
          <a:bodyPr/>
          <a:lstStyle/>
          <a:p>
            <a:pPr lvl="0"/>
            <a:r>
              <a:rPr lang="en-US" dirty="0"/>
              <a:t>Process One</a:t>
            </a:r>
          </a:p>
          <a:p>
            <a:pPr lvl="0"/>
            <a:r>
              <a:rPr lang="en-US" dirty="0"/>
              <a:t>Process Two</a:t>
            </a:r>
          </a:p>
          <a:p>
            <a:pPr lvl="0"/>
            <a:r>
              <a:rPr lang="en-US" dirty="0"/>
              <a:t>Process Three</a:t>
            </a:r>
          </a:p>
        </p:txBody>
      </p:sp>
      <p:sp>
        <p:nvSpPr>
          <p:cNvPr id="33" name="Picture Placeholder 2"/>
          <p:cNvSpPr>
            <a:spLocks noGrp="1"/>
          </p:cNvSpPr>
          <p:nvPr>
            <p:ph type="pic" sz="quarter" idx="61" hasCustomPrompt="1"/>
          </p:nvPr>
        </p:nvSpPr>
        <p:spPr>
          <a:xfrm>
            <a:off x="3394390" y="3070021"/>
            <a:ext cx="1097280" cy="1097280"/>
          </a:xfrm>
        </p:spPr>
        <p:txBody>
          <a:bodyPr/>
          <a:lstStyle>
            <a:lvl1pPr marL="147637" indent="0" algn="l">
              <a:buNone/>
              <a:defRPr sz="2000"/>
            </a:lvl1pPr>
          </a:lstStyle>
          <a:p>
            <a:pPr lvl="0"/>
            <a:r>
              <a:rPr lang="en-US" dirty="0"/>
              <a:t>Tool Icon here</a:t>
            </a:r>
          </a:p>
        </p:txBody>
      </p:sp>
      <p:sp>
        <p:nvSpPr>
          <p:cNvPr id="34" name="Picture Placeholder 2"/>
          <p:cNvSpPr>
            <a:spLocks noGrp="1"/>
          </p:cNvSpPr>
          <p:nvPr>
            <p:ph type="pic" sz="quarter" idx="62" hasCustomPrompt="1"/>
          </p:nvPr>
        </p:nvSpPr>
        <p:spPr>
          <a:xfrm>
            <a:off x="9136044" y="3064684"/>
            <a:ext cx="1097280" cy="1097280"/>
          </a:xfrm>
        </p:spPr>
        <p:txBody>
          <a:bodyPr/>
          <a:lstStyle>
            <a:lvl1pPr marL="147637" indent="0" algn="l">
              <a:buNone/>
              <a:defRPr sz="2000"/>
            </a:lvl1pPr>
          </a:lstStyle>
          <a:p>
            <a:pPr lvl="0"/>
            <a:r>
              <a:rPr lang="en-US" dirty="0"/>
              <a:t>Tool Icon here</a:t>
            </a:r>
          </a:p>
        </p:txBody>
      </p:sp>
      <p:sp>
        <p:nvSpPr>
          <p:cNvPr id="35" name="Picture Placeholder 2"/>
          <p:cNvSpPr>
            <a:spLocks noGrp="1"/>
          </p:cNvSpPr>
          <p:nvPr>
            <p:ph type="pic" sz="quarter" idx="63" hasCustomPrompt="1"/>
          </p:nvPr>
        </p:nvSpPr>
        <p:spPr>
          <a:xfrm>
            <a:off x="7695868" y="3064684"/>
            <a:ext cx="1097280" cy="1097280"/>
          </a:xfrm>
        </p:spPr>
        <p:txBody>
          <a:bodyPr/>
          <a:lstStyle>
            <a:lvl1pPr marL="147637" indent="0" algn="l">
              <a:buNone/>
              <a:defRPr sz="2000"/>
            </a:lvl1pPr>
          </a:lstStyle>
          <a:p>
            <a:pPr lvl="0"/>
            <a:r>
              <a:rPr lang="en-US" dirty="0"/>
              <a:t>Tool Icon here</a:t>
            </a:r>
          </a:p>
        </p:txBody>
      </p:sp>
      <p:sp>
        <p:nvSpPr>
          <p:cNvPr id="36" name="Picture Placeholder 2"/>
          <p:cNvSpPr>
            <a:spLocks noGrp="1"/>
          </p:cNvSpPr>
          <p:nvPr>
            <p:ph type="pic" sz="quarter" idx="64" hasCustomPrompt="1"/>
          </p:nvPr>
        </p:nvSpPr>
        <p:spPr>
          <a:xfrm>
            <a:off x="6263312" y="3071862"/>
            <a:ext cx="1097280" cy="1097280"/>
          </a:xfrm>
        </p:spPr>
        <p:txBody>
          <a:bodyPr/>
          <a:lstStyle>
            <a:lvl1pPr marL="147637" indent="0" algn="l">
              <a:buNone/>
              <a:defRPr sz="2000"/>
            </a:lvl1pPr>
          </a:lstStyle>
          <a:p>
            <a:pPr lvl="0"/>
            <a:r>
              <a:rPr lang="en-US" dirty="0"/>
              <a:t>Tool Icon here</a:t>
            </a:r>
          </a:p>
        </p:txBody>
      </p:sp>
      <p:sp>
        <p:nvSpPr>
          <p:cNvPr id="37" name="Picture Placeholder 2"/>
          <p:cNvSpPr>
            <a:spLocks noGrp="1"/>
          </p:cNvSpPr>
          <p:nvPr>
            <p:ph type="pic" sz="quarter" idx="65" hasCustomPrompt="1"/>
          </p:nvPr>
        </p:nvSpPr>
        <p:spPr>
          <a:xfrm>
            <a:off x="4830756" y="3070021"/>
            <a:ext cx="1097280" cy="1097280"/>
          </a:xfrm>
        </p:spPr>
        <p:txBody>
          <a:bodyPr/>
          <a:lstStyle>
            <a:lvl1pPr marL="147637" indent="0" algn="l">
              <a:buNone/>
              <a:defRPr sz="2000"/>
            </a:lvl1pPr>
          </a:lstStyle>
          <a:p>
            <a:pPr lvl="0"/>
            <a:r>
              <a:rPr lang="en-US" dirty="0"/>
              <a:t>Tool Icon here</a:t>
            </a:r>
          </a:p>
        </p:txBody>
      </p:sp>
      <p:sp>
        <p:nvSpPr>
          <p:cNvPr id="38" name="Picture Placeholder 2"/>
          <p:cNvSpPr>
            <a:spLocks noGrp="1"/>
          </p:cNvSpPr>
          <p:nvPr>
            <p:ph type="pic" sz="quarter" idx="66" hasCustomPrompt="1"/>
          </p:nvPr>
        </p:nvSpPr>
        <p:spPr>
          <a:xfrm>
            <a:off x="10568600" y="3064684"/>
            <a:ext cx="1097280" cy="1097280"/>
          </a:xfrm>
        </p:spPr>
        <p:txBody>
          <a:bodyPr/>
          <a:lstStyle>
            <a:lvl1pPr marL="147637" indent="0" algn="l">
              <a:buNone/>
              <a:defRPr sz="2000"/>
            </a:lvl1pPr>
          </a:lstStyle>
          <a:p>
            <a:pPr lvl="0"/>
            <a:r>
              <a:rPr lang="en-US" dirty="0"/>
              <a:t>Tool Icon here</a:t>
            </a:r>
          </a:p>
        </p:txBody>
      </p:sp>
      <p:sp>
        <p:nvSpPr>
          <p:cNvPr id="39" name="Text Placeholder 4"/>
          <p:cNvSpPr>
            <a:spLocks noGrp="1"/>
          </p:cNvSpPr>
          <p:nvPr>
            <p:ph type="body" sz="quarter" idx="67" hasCustomPrompt="1"/>
          </p:nvPr>
        </p:nvSpPr>
        <p:spPr>
          <a:xfrm>
            <a:off x="3207704" y="4248469"/>
            <a:ext cx="1287458" cy="320040"/>
          </a:xfrm>
        </p:spPr>
        <p:txBody>
          <a:bodyPr>
            <a:normAutofit/>
          </a:bodyPr>
          <a:lstStyle>
            <a:lvl1pPr marL="147637" indent="0" algn="ctr">
              <a:buNone/>
              <a:defRPr sz="1400" b="1" baseline="0"/>
            </a:lvl1pPr>
          </a:lstStyle>
          <a:p>
            <a:pPr lvl="0"/>
            <a:r>
              <a:rPr lang="en-US" dirty="0"/>
              <a:t>Tool name</a:t>
            </a:r>
          </a:p>
        </p:txBody>
      </p:sp>
      <p:sp>
        <p:nvSpPr>
          <p:cNvPr id="40" name="Text Placeholder 4"/>
          <p:cNvSpPr>
            <a:spLocks noGrp="1"/>
          </p:cNvSpPr>
          <p:nvPr>
            <p:ph type="body" sz="quarter" idx="68" hasCustomPrompt="1"/>
          </p:nvPr>
        </p:nvSpPr>
        <p:spPr>
          <a:xfrm>
            <a:off x="4641848" y="4248469"/>
            <a:ext cx="1287458" cy="320040"/>
          </a:xfrm>
        </p:spPr>
        <p:txBody>
          <a:bodyPr>
            <a:normAutofit/>
          </a:bodyPr>
          <a:lstStyle>
            <a:lvl1pPr marL="147637" indent="0" algn="ctr">
              <a:buNone/>
              <a:defRPr sz="1400" b="1" baseline="0"/>
            </a:lvl1pPr>
          </a:lstStyle>
          <a:p>
            <a:pPr lvl="0"/>
            <a:r>
              <a:rPr lang="en-US" dirty="0"/>
              <a:t>Tool name</a:t>
            </a:r>
          </a:p>
        </p:txBody>
      </p:sp>
      <p:sp>
        <p:nvSpPr>
          <p:cNvPr id="41" name="Text Placeholder 4"/>
          <p:cNvSpPr>
            <a:spLocks noGrp="1"/>
          </p:cNvSpPr>
          <p:nvPr>
            <p:ph type="body" sz="quarter" idx="69" hasCustomPrompt="1"/>
          </p:nvPr>
        </p:nvSpPr>
        <p:spPr>
          <a:xfrm>
            <a:off x="6075992" y="4248469"/>
            <a:ext cx="1287458" cy="320040"/>
          </a:xfrm>
        </p:spPr>
        <p:txBody>
          <a:bodyPr>
            <a:normAutofit/>
          </a:bodyPr>
          <a:lstStyle>
            <a:lvl1pPr marL="147637" indent="0" algn="ctr">
              <a:buNone/>
              <a:defRPr sz="1400" b="1" baseline="0"/>
            </a:lvl1pPr>
          </a:lstStyle>
          <a:p>
            <a:pPr lvl="0"/>
            <a:r>
              <a:rPr lang="en-US" dirty="0"/>
              <a:t>Tool name</a:t>
            </a:r>
          </a:p>
        </p:txBody>
      </p:sp>
      <p:sp>
        <p:nvSpPr>
          <p:cNvPr id="42" name="Text Placeholder 4"/>
          <p:cNvSpPr>
            <a:spLocks noGrp="1"/>
          </p:cNvSpPr>
          <p:nvPr>
            <p:ph type="body" sz="quarter" idx="70" hasCustomPrompt="1"/>
          </p:nvPr>
        </p:nvSpPr>
        <p:spPr>
          <a:xfrm>
            <a:off x="7510136" y="4248469"/>
            <a:ext cx="1287458" cy="320040"/>
          </a:xfrm>
        </p:spPr>
        <p:txBody>
          <a:bodyPr>
            <a:normAutofit/>
          </a:bodyPr>
          <a:lstStyle>
            <a:lvl1pPr marL="147637" indent="0" algn="ctr">
              <a:buNone/>
              <a:defRPr sz="1400" b="1" baseline="0"/>
            </a:lvl1pPr>
          </a:lstStyle>
          <a:p>
            <a:pPr lvl="0"/>
            <a:r>
              <a:rPr lang="en-US" dirty="0"/>
              <a:t>Tool name</a:t>
            </a:r>
          </a:p>
        </p:txBody>
      </p:sp>
      <p:sp>
        <p:nvSpPr>
          <p:cNvPr id="43" name="Text Placeholder 4"/>
          <p:cNvSpPr>
            <a:spLocks noGrp="1"/>
          </p:cNvSpPr>
          <p:nvPr>
            <p:ph type="body" sz="quarter" idx="71" hasCustomPrompt="1"/>
          </p:nvPr>
        </p:nvSpPr>
        <p:spPr>
          <a:xfrm>
            <a:off x="8944280" y="4248469"/>
            <a:ext cx="1287458" cy="320040"/>
          </a:xfrm>
        </p:spPr>
        <p:txBody>
          <a:bodyPr>
            <a:normAutofit/>
          </a:bodyPr>
          <a:lstStyle>
            <a:lvl1pPr marL="147637" indent="0" algn="ctr">
              <a:buNone/>
              <a:defRPr sz="1400" b="1" baseline="0"/>
            </a:lvl1pPr>
          </a:lstStyle>
          <a:p>
            <a:pPr lvl="0"/>
            <a:r>
              <a:rPr lang="en-US" dirty="0"/>
              <a:t>Tool name</a:t>
            </a:r>
          </a:p>
        </p:txBody>
      </p:sp>
      <p:sp>
        <p:nvSpPr>
          <p:cNvPr id="44" name="Text Placeholder 4"/>
          <p:cNvSpPr>
            <a:spLocks noGrp="1"/>
          </p:cNvSpPr>
          <p:nvPr>
            <p:ph type="body" sz="quarter" idx="72" hasCustomPrompt="1"/>
          </p:nvPr>
        </p:nvSpPr>
        <p:spPr>
          <a:xfrm>
            <a:off x="10378422" y="4248469"/>
            <a:ext cx="1287458" cy="320040"/>
          </a:xfrm>
        </p:spPr>
        <p:txBody>
          <a:bodyPr>
            <a:normAutofit/>
          </a:bodyPr>
          <a:lstStyle>
            <a:lvl1pPr marL="147637" indent="0" algn="ctr">
              <a:buNone/>
              <a:defRPr sz="1400" b="1" baseline="0"/>
            </a:lvl1pPr>
          </a:lstStyle>
          <a:p>
            <a:pPr lvl="0"/>
            <a:r>
              <a:rPr lang="en-US" dirty="0"/>
              <a:t>Tool name</a:t>
            </a:r>
          </a:p>
        </p:txBody>
      </p:sp>
    </p:spTree>
    <p:extLst>
      <p:ext uri="{BB962C8B-B14F-4D97-AF65-F5344CB8AC3E}">
        <p14:creationId xmlns:p14="http://schemas.microsoft.com/office/powerpoint/2010/main" val="56939039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45948" y="233463"/>
            <a:ext cx="11500104" cy="822960"/>
          </a:xfrm>
          <a:prstGeom prst="rect">
            <a:avLst/>
          </a:prstGeom>
        </p:spPr>
        <p:txBody>
          <a:bodyPr vert="horz" lIns="0" tIns="0" rIns="0" bIns="0" rtlCol="0" anchor="ctr" anchorCtr="0">
            <a:noAutofit/>
          </a:bodyPr>
          <a:lstStyle>
            <a:lvl1pPr>
              <a:defRPr lang="en-US" dirty="0"/>
            </a:lvl1pPr>
          </a:lstStyle>
          <a:p>
            <a:pPr lvl="0"/>
            <a:r>
              <a:rPr lang="en-US"/>
              <a:t>Click to edit Master title style</a:t>
            </a:r>
            <a:endParaRPr lang="en-US" dirty="0"/>
          </a:p>
        </p:txBody>
      </p:sp>
      <p:sp>
        <p:nvSpPr>
          <p:cNvPr id="8" name="Text Placeholder 2"/>
          <p:cNvSpPr>
            <a:spLocks noGrp="1"/>
          </p:cNvSpPr>
          <p:nvPr>
            <p:ph idx="1"/>
          </p:nvPr>
        </p:nvSpPr>
        <p:spPr>
          <a:xfrm>
            <a:off x="345948" y="1295400"/>
            <a:ext cx="11500104" cy="4800600"/>
          </a:xfrm>
          <a:prstGeom prst="rect">
            <a:avLst/>
          </a:prstGeom>
        </p:spPr>
        <p:txBody>
          <a:bodyPr vert="horz" lIns="0" tIns="0" rIns="0" bIns="0" rtlCol="0">
            <a:noAutofit/>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lide Number Placeholder 6"/>
          <p:cNvSpPr>
            <a:spLocks noGrp="1"/>
          </p:cNvSpPr>
          <p:nvPr>
            <p:ph type="sldNum" sz="quarter" idx="4"/>
          </p:nvPr>
        </p:nvSpPr>
        <p:spPr>
          <a:xfrm>
            <a:off x="5980461" y="6544455"/>
            <a:ext cx="231079" cy="313545"/>
          </a:xfrm>
          <a:prstGeom prst="rect">
            <a:avLst/>
          </a:prstGeom>
        </p:spPr>
        <p:txBody>
          <a:bodyPr lIns="0" tIns="0" rIns="0" bIns="0"/>
          <a:lstStyle>
            <a:lvl1pPr>
              <a:defRPr lang="en-US" sz="700" kern="1200" smtClean="0">
                <a:solidFill>
                  <a:schemeClr val="tx1"/>
                </a:solidFill>
                <a:latin typeface="+mn-lt"/>
                <a:ea typeface="+mn-ea"/>
                <a:cs typeface="+mn-cs"/>
              </a:defRPr>
            </a:lvl1pPr>
          </a:lstStyle>
          <a:p>
            <a:pPr algn="ctr"/>
            <a:fld id="{10602966-4F75-4792-AC02-C0ED32CB3F0C}" type="slidenum">
              <a:rPr lang="en-US" smtClean="0"/>
              <a:pPr algn="ctr"/>
              <a:t>‹#›</a:t>
            </a:fld>
            <a:endParaRPr lang="en-US" dirty="0"/>
          </a:p>
        </p:txBody>
      </p:sp>
      <p:sp>
        <p:nvSpPr>
          <p:cNvPr id="10" name="Rectangle 9"/>
          <p:cNvSpPr/>
          <p:nvPr/>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
        <p:nvSpPr>
          <p:cNvPr id="11" name="Rectangle 10"/>
          <p:cNvSpPr/>
          <p:nvPr userDrawn="1"/>
        </p:nvSpPr>
        <p:spPr>
          <a:xfrm>
            <a:off x="1885904" y="6544455"/>
            <a:ext cx="1282258" cy="305452"/>
          </a:xfrm>
          <a:prstGeom prst="rect">
            <a:avLst/>
          </a:prstGeom>
        </p:spPr>
        <p:txBody>
          <a:bodyPr lIns="0" tIns="0" rIns="0" bIns="0"/>
          <a:lstStyle/>
          <a:p>
            <a:pPr lvl="0" algn="l"/>
            <a:r>
              <a:rPr lang="en-US" sz="700" dirty="0">
                <a:solidFill>
                  <a:schemeClr val="tx1"/>
                </a:solidFill>
              </a:rPr>
              <a:t>© 2016 Alteryx, Inc.  |  Confidential</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5948" y="6292030"/>
            <a:ext cx="1413183" cy="434016"/>
          </a:xfrm>
          <a:prstGeom prst="rect">
            <a:avLst/>
          </a:prstGeom>
        </p:spPr>
      </p:pic>
      <p:pic>
        <p:nvPicPr>
          <p:cNvPr id="15" name="Picture 1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V="1">
            <a:off x="7988710" y="0"/>
            <a:ext cx="4203290" cy="1084006"/>
          </a:xfrm>
          <a:prstGeom prst="rect">
            <a:avLst/>
          </a:prstGeom>
        </p:spPr>
      </p:pic>
    </p:spTree>
    <p:extLst>
      <p:ext uri="{BB962C8B-B14F-4D97-AF65-F5344CB8AC3E}">
        <p14:creationId xmlns:p14="http://schemas.microsoft.com/office/powerpoint/2010/main" val="133807113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5948" y="233463"/>
            <a:ext cx="11500104" cy="822960"/>
          </a:xfrm>
          <a:prstGeom prst="rect">
            <a:avLst/>
          </a:prstGeom>
        </p:spPr>
        <p:txBody>
          <a:bodyPr vert="horz" lIns="0" tIns="0" rIns="0" bIns="0" rtlCol="0" anchor="ctr"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345948" y="1295400"/>
            <a:ext cx="11500104" cy="4800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p:nvSpPr>
        <p:spPr>
          <a:xfrm>
            <a:off x="6096000" y="6515851"/>
            <a:ext cx="5865591"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700" b="0" i="0" kern="1200" dirty="0">
                <a:solidFill>
                  <a:schemeClr val="tx1"/>
                </a:solidFill>
                <a:effectLst/>
                <a:latin typeface="Vista Sans OT Light" panose="02000503030000020004" pitchFamily="50" charset="0"/>
                <a:ea typeface="+mn-ea"/>
                <a:cs typeface="+mn-cs"/>
              </a:rPr>
              <a:t>Alteryx Information may not be reproduced, transmitted or distributed without Alteryx, Inc.'s permission,</a:t>
            </a:r>
            <a:r>
              <a:rPr lang="en-US" sz="700" b="0" i="0" kern="1200" baseline="0" dirty="0">
                <a:solidFill>
                  <a:schemeClr val="tx1"/>
                </a:solidFill>
                <a:effectLst/>
                <a:latin typeface="Vista Sans OT Light" panose="02000503030000020004" pitchFamily="50" charset="0"/>
                <a:ea typeface="+mn-ea"/>
                <a:cs typeface="+mn-cs"/>
              </a:rPr>
              <a:t> s</a:t>
            </a:r>
            <a:r>
              <a:rPr lang="en-US" sz="700" b="0" i="0" kern="1200" dirty="0">
                <a:solidFill>
                  <a:schemeClr val="tx1"/>
                </a:solidFill>
                <a:effectLst/>
                <a:latin typeface="Vista Sans OT Light" panose="02000503030000020004" pitchFamily="50" charset="0"/>
                <a:ea typeface="+mn-ea"/>
                <a:cs typeface="+mn-cs"/>
              </a:rPr>
              <a:t>ee </a:t>
            </a:r>
            <a:r>
              <a:rPr lang="en-US" sz="700" b="0" i="0" u="sng" kern="1200" dirty="0">
                <a:solidFill>
                  <a:schemeClr val="tx1"/>
                </a:solidFill>
                <a:effectLst/>
                <a:latin typeface="Vista Sans OT Light" panose="02000503030000020004" pitchFamily="50" charset="0"/>
                <a:ea typeface="+mn-ea"/>
                <a:cs typeface="+mn-cs"/>
              </a:rPr>
              <a:t>alteryx.com/terms-and-conditions</a:t>
            </a:r>
            <a:r>
              <a:rPr lang="en-US" sz="700" b="0" i="0" kern="1200" dirty="0">
                <a:solidFill>
                  <a:schemeClr val="tx1"/>
                </a:solidFill>
                <a:effectLst/>
                <a:latin typeface="Vista Sans OT Light" panose="02000503030000020004" pitchFamily="50" charset="0"/>
                <a:ea typeface="+mn-ea"/>
                <a:cs typeface="+mn-cs"/>
              </a:rPr>
              <a:t>.</a:t>
            </a:r>
          </a:p>
        </p:txBody>
      </p:sp>
      <p:sp>
        <p:nvSpPr>
          <p:cNvPr id="5" name="Title Placeholder 1"/>
          <p:cNvSpPr>
            <a:spLocks noGrp="1"/>
          </p:cNvSpPr>
          <p:nvPr>
            <p:ph type="title"/>
          </p:nvPr>
        </p:nvSpPr>
        <p:spPr>
          <a:xfrm>
            <a:off x="345948" y="233463"/>
            <a:ext cx="11500104" cy="822960"/>
          </a:xfrm>
          <a:prstGeom prst="rect">
            <a:avLst/>
          </a:prstGeom>
        </p:spPr>
        <p:txBody>
          <a:bodyPr vert="horz" lIns="0" tIns="0" rIns="0" bIns="0" rtlCol="0" anchor="ctr" anchorCtr="0">
            <a:noAutofit/>
          </a:bodyPr>
          <a:lstStyle/>
          <a:p>
            <a:r>
              <a:rPr lang="en-US"/>
              <a:t>Click to edit Master title style</a:t>
            </a:r>
            <a:endParaRPr lang="en-US" dirty="0"/>
          </a:p>
        </p:txBody>
      </p:sp>
      <p:sp>
        <p:nvSpPr>
          <p:cNvPr id="7" name="Text Placeholder 2"/>
          <p:cNvSpPr>
            <a:spLocks noGrp="1"/>
          </p:cNvSpPr>
          <p:nvPr>
            <p:ph type="body" idx="1"/>
          </p:nvPr>
        </p:nvSpPr>
        <p:spPr>
          <a:xfrm>
            <a:off x="345948" y="1295400"/>
            <a:ext cx="11500104" cy="48006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userDrawn="1"/>
        </p:nvSpPr>
        <p:spPr>
          <a:xfrm>
            <a:off x="6096000" y="6515851"/>
            <a:ext cx="5865591" cy="200055"/>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700" b="0" i="0" kern="1200" dirty="0">
                <a:solidFill>
                  <a:schemeClr val="tx1"/>
                </a:solidFill>
                <a:effectLst/>
                <a:latin typeface="Vista Sans OT Light" panose="02000503030000020004" pitchFamily="50" charset="0"/>
                <a:ea typeface="+mn-ea"/>
                <a:cs typeface="+mn-cs"/>
              </a:rPr>
              <a:t>Alteryx Information may not be reproduced, transmitted or distributed without Alteryx, Inc.'s permission,</a:t>
            </a:r>
            <a:r>
              <a:rPr lang="en-US" sz="700" b="0" i="0" kern="1200" baseline="0" dirty="0">
                <a:solidFill>
                  <a:schemeClr val="tx1"/>
                </a:solidFill>
                <a:effectLst/>
                <a:latin typeface="Vista Sans OT Light" panose="02000503030000020004" pitchFamily="50" charset="0"/>
                <a:ea typeface="+mn-ea"/>
                <a:cs typeface="+mn-cs"/>
              </a:rPr>
              <a:t> s</a:t>
            </a:r>
            <a:r>
              <a:rPr lang="en-US" sz="700" b="0" i="0" kern="1200" dirty="0">
                <a:solidFill>
                  <a:schemeClr val="tx1"/>
                </a:solidFill>
                <a:effectLst/>
                <a:latin typeface="Vista Sans OT Light" panose="02000503030000020004" pitchFamily="50" charset="0"/>
                <a:ea typeface="+mn-ea"/>
                <a:cs typeface="+mn-cs"/>
              </a:rPr>
              <a:t>ee </a:t>
            </a:r>
            <a:r>
              <a:rPr lang="en-US" sz="700" b="0" i="0" u="sng" kern="1200" dirty="0">
                <a:solidFill>
                  <a:schemeClr val="tx1"/>
                </a:solidFill>
                <a:effectLst/>
                <a:latin typeface="Vista Sans OT Light" panose="02000503030000020004" pitchFamily="50" charset="0"/>
                <a:ea typeface="+mn-ea"/>
                <a:cs typeface="+mn-cs"/>
              </a:rPr>
              <a:t>alteryx.com/terms-and-conditions</a:t>
            </a:r>
            <a:r>
              <a:rPr lang="en-US" sz="700" b="0" i="0" kern="1200" dirty="0">
                <a:solidFill>
                  <a:schemeClr val="tx1"/>
                </a:solidFill>
                <a:effectLst/>
                <a:latin typeface="Vista Sans OT Light" panose="02000503030000020004" pitchFamily="50" charset="0"/>
                <a:ea typeface="+mn-ea"/>
                <a:cs typeface="+mn-cs"/>
              </a:rPr>
              <a:t>.</a:t>
            </a:r>
          </a:p>
        </p:txBody>
      </p:sp>
    </p:spTree>
    <p:extLst>
      <p:ext uri="{BB962C8B-B14F-4D97-AF65-F5344CB8AC3E}">
        <p14:creationId xmlns:p14="http://schemas.microsoft.com/office/powerpoint/2010/main" val="329720411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675" r:id="rId29"/>
    <p:sldLayoutId id="2147483684" r:id="rId30"/>
    <p:sldLayoutId id="2147483680" r:id="rId31"/>
    <p:sldLayoutId id="2147483679" r:id="rId32"/>
    <p:sldLayoutId id="2147483687" r:id="rId33"/>
    <p:sldLayoutId id="2147483696" r:id="rId34"/>
    <p:sldLayoutId id="2147483672" r:id="rId35"/>
    <p:sldLayoutId id="2147483683" r:id="rId36"/>
    <p:sldLayoutId id="2147483686" r:id="rId37"/>
    <p:sldLayoutId id="2147483670" r:id="rId38"/>
    <p:sldLayoutId id="2147483691" r:id="rId39"/>
    <p:sldLayoutId id="2147483692" r:id="rId40"/>
    <p:sldLayoutId id="2147483694" r:id="rId41"/>
    <p:sldLayoutId id="2147483669" r:id="rId42"/>
    <p:sldLayoutId id="2147483668" r:id="rId43"/>
    <p:sldLayoutId id="2147483695" r:id="rId44"/>
    <p:sldLayoutId id="2147483700" r:id="rId45"/>
    <p:sldLayoutId id="2147483682" r:id="rId46"/>
    <p:sldLayoutId id="2147483681" r:id="rId47"/>
    <p:sldLayoutId id="2147483665" r:id="rId48"/>
    <p:sldLayoutId id="2147483731" r:id="rId49"/>
    <p:sldLayoutId id="2147483732" r:id="rId50"/>
  </p:sldLayoutIdLst>
  <p:hf hdr="0" ftr="0" dt="0"/>
  <p:txStyles>
    <p:titleStyle>
      <a:lvl1pPr algn="l" defTabSz="1088490" rtl="0" eaLnBrk="1" latinLnBrk="0" hangingPunct="1">
        <a:spcBef>
          <a:spcPct val="0"/>
        </a:spcBef>
        <a:buNone/>
        <a:defRPr lang="en-US" sz="3200" kern="1200" dirty="0">
          <a:solidFill>
            <a:schemeClr val="tx1"/>
          </a:solidFill>
          <a:latin typeface="+mj-lt"/>
          <a:ea typeface="+mj-ea"/>
          <a:cs typeface="+mj-cs"/>
        </a:defRPr>
      </a:lvl1pPr>
    </p:titleStyle>
    <p:bodyStyle>
      <a:lvl1pPr marL="396875" indent="-249238" algn="l" defTabSz="1088490" rtl="0" eaLnBrk="1" latinLnBrk="0" hangingPunct="1">
        <a:lnSpc>
          <a:spcPct val="100000"/>
        </a:lnSpc>
        <a:spcBef>
          <a:spcPts val="600"/>
        </a:spcBef>
        <a:spcAft>
          <a:spcPts val="0"/>
        </a:spcAft>
        <a:buClr>
          <a:schemeClr val="tx2"/>
        </a:buClr>
        <a:buFont typeface="Arial" pitchFamily="34" charset="0"/>
        <a:buChar char="•"/>
        <a:defRPr sz="2400" kern="1200">
          <a:solidFill>
            <a:schemeClr val="tx1"/>
          </a:solidFill>
          <a:latin typeface="+mn-lt"/>
          <a:ea typeface="+mn-ea"/>
          <a:cs typeface="+mn-cs"/>
        </a:defRPr>
      </a:lvl1pPr>
      <a:lvl2pPr marL="688975" indent="-233363" algn="l" defTabSz="1088490" rtl="0" eaLnBrk="1" latinLnBrk="0" hangingPunct="1">
        <a:lnSpc>
          <a:spcPct val="100000"/>
        </a:lnSpc>
        <a:spcBef>
          <a:spcPts val="600"/>
        </a:spcBef>
        <a:spcAft>
          <a:spcPts val="0"/>
        </a:spcAft>
        <a:buClr>
          <a:schemeClr val="tx2"/>
        </a:buClr>
        <a:buFont typeface="Arial" pitchFamily="34" charset="0"/>
        <a:buChar char="•"/>
        <a:defRPr sz="2200" kern="1200">
          <a:solidFill>
            <a:schemeClr val="tx1"/>
          </a:solidFill>
          <a:latin typeface="+mn-lt"/>
          <a:ea typeface="+mn-ea"/>
          <a:cs typeface="+mn-cs"/>
        </a:defRPr>
      </a:lvl2pPr>
      <a:lvl3pPr marL="974725" indent="-211138" algn="l" defTabSz="1088490" rtl="0" eaLnBrk="1" latinLnBrk="0" hangingPunct="1">
        <a:lnSpc>
          <a:spcPct val="100000"/>
        </a:lnSpc>
        <a:spcBef>
          <a:spcPts val="400"/>
        </a:spcBef>
        <a:spcAft>
          <a:spcPts val="0"/>
        </a:spcAft>
        <a:buClr>
          <a:schemeClr val="tx2"/>
        </a:buClr>
        <a:buFont typeface="Arial" pitchFamily="34" charset="0"/>
        <a:buChar char="•"/>
        <a:defRPr sz="2000" kern="1200">
          <a:solidFill>
            <a:schemeClr val="tx1"/>
          </a:solidFill>
          <a:latin typeface="+mn-lt"/>
          <a:ea typeface="+mn-ea"/>
          <a:cs typeface="+mn-cs"/>
        </a:defRPr>
      </a:lvl3pPr>
      <a:lvl4pPr marL="1258888" indent="-187325" algn="l" defTabSz="1088490" rtl="0" eaLnBrk="1" latinLnBrk="0" hangingPunct="1">
        <a:lnSpc>
          <a:spcPct val="100000"/>
        </a:lnSpc>
        <a:spcBef>
          <a:spcPts val="200"/>
        </a:spcBef>
        <a:spcAft>
          <a:spcPts val="0"/>
        </a:spcAft>
        <a:buClr>
          <a:schemeClr val="tx2"/>
        </a:buClr>
        <a:buFont typeface="Arial" pitchFamily="34" charset="0"/>
        <a:buChar char="•"/>
        <a:tabLst/>
        <a:defRPr sz="1800" kern="1200">
          <a:solidFill>
            <a:schemeClr val="tx1"/>
          </a:solidFill>
          <a:latin typeface="+mn-lt"/>
          <a:ea typeface="+mn-ea"/>
          <a:cs typeface="+mn-cs"/>
        </a:defRPr>
      </a:lvl4pPr>
      <a:lvl5pPr marL="1544638" indent="-177800" algn="l" defTabSz="1088490" rtl="0" eaLnBrk="1" latinLnBrk="0" hangingPunct="1">
        <a:lnSpc>
          <a:spcPct val="100000"/>
        </a:lnSpc>
        <a:spcBef>
          <a:spcPts val="0"/>
        </a:spcBef>
        <a:spcAft>
          <a:spcPts val="0"/>
        </a:spcAft>
        <a:buClr>
          <a:schemeClr val="tx2"/>
        </a:buClr>
        <a:buFont typeface="Arial" pitchFamily="34" charset="0"/>
        <a:buChar char="•"/>
        <a:defRPr sz="1600" kern="1200">
          <a:solidFill>
            <a:schemeClr val="tx1"/>
          </a:solidFill>
          <a:latin typeface="+mn-lt"/>
          <a:ea typeface="+mn-ea"/>
          <a:cs typeface="+mn-cs"/>
        </a:defRPr>
      </a:lvl5pPr>
      <a:lvl6pPr marL="2993346"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592"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837"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082" indent="-272123" algn="l" defTabSz="108849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490" rtl="0" eaLnBrk="1" latinLnBrk="0" hangingPunct="1">
        <a:defRPr sz="2133" kern="1200">
          <a:solidFill>
            <a:schemeClr val="tx1"/>
          </a:solidFill>
          <a:latin typeface="+mn-lt"/>
          <a:ea typeface="+mn-ea"/>
          <a:cs typeface="+mn-cs"/>
        </a:defRPr>
      </a:lvl1pPr>
      <a:lvl2pPr marL="544245" algn="l" defTabSz="1088490" rtl="0" eaLnBrk="1" latinLnBrk="0" hangingPunct="1">
        <a:defRPr sz="2133" kern="1200">
          <a:solidFill>
            <a:schemeClr val="tx1"/>
          </a:solidFill>
          <a:latin typeface="+mn-lt"/>
          <a:ea typeface="+mn-ea"/>
          <a:cs typeface="+mn-cs"/>
        </a:defRPr>
      </a:lvl2pPr>
      <a:lvl3pPr marL="1088490" algn="l" defTabSz="1088490" rtl="0" eaLnBrk="1" latinLnBrk="0" hangingPunct="1">
        <a:defRPr sz="2133" kern="1200">
          <a:solidFill>
            <a:schemeClr val="tx1"/>
          </a:solidFill>
          <a:latin typeface="+mn-lt"/>
          <a:ea typeface="+mn-ea"/>
          <a:cs typeface="+mn-cs"/>
        </a:defRPr>
      </a:lvl3pPr>
      <a:lvl4pPr marL="1632735" algn="l" defTabSz="1088490" rtl="0" eaLnBrk="1" latinLnBrk="0" hangingPunct="1">
        <a:defRPr sz="2133" kern="1200">
          <a:solidFill>
            <a:schemeClr val="tx1"/>
          </a:solidFill>
          <a:latin typeface="+mn-lt"/>
          <a:ea typeface="+mn-ea"/>
          <a:cs typeface="+mn-cs"/>
        </a:defRPr>
      </a:lvl4pPr>
      <a:lvl5pPr marL="2176980" algn="l" defTabSz="1088490" rtl="0" eaLnBrk="1" latinLnBrk="0" hangingPunct="1">
        <a:defRPr sz="2133" kern="1200">
          <a:solidFill>
            <a:schemeClr val="tx1"/>
          </a:solidFill>
          <a:latin typeface="+mn-lt"/>
          <a:ea typeface="+mn-ea"/>
          <a:cs typeface="+mn-cs"/>
        </a:defRPr>
      </a:lvl5pPr>
      <a:lvl6pPr marL="2721224" algn="l" defTabSz="1088490" rtl="0" eaLnBrk="1" latinLnBrk="0" hangingPunct="1">
        <a:defRPr sz="2133" kern="1200">
          <a:solidFill>
            <a:schemeClr val="tx1"/>
          </a:solidFill>
          <a:latin typeface="+mn-lt"/>
          <a:ea typeface="+mn-ea"/>
          <a:cs typeface="+mn-cs"/>
        </a:defRPr>
      </a:lvl6pPr>
      <a:lvl7pPr marL="3265469" algn="l" defTabSz="1088490" rtl="0" eaLnBrk="1" latinLnBrk="0" hangingPunct="1">
        <a:defRPr sz="2133" kern="1200">
          <a:solidFill>
            <a:schemeClr val="tx1"/>
          </a:solidFill>
          <a:latin typeface="+mn-lt"/>
          <a:ea typeface="+mn-ea"/>
          <a:cs typeface="+mn-cs"/>
        </a:defRPr>
      </a:lvl7pPr>
      <a:lvl8pPr marL="3809714" algn="l" defTabSz="1088490" rtl="0" eaLnBrk="1" latinLnBrk="0" hangingPunct="1">
        <a:defRPr sz="2133" kern="1200">
          <a:solidFill>
            <a:schemeClr val="tx1"/>
          </a:solidFill>
          <a:latin typeface="+mn-lt"/>
          <a:ea typeface="+mn-ea"/>
          <a:cs typeface="+mn-cs"/>
        </a:defRPr>
      </a:lvl8pPr>
      <a:lvl9pPr marL="4353959" algn="l" defTabSz="1088490" rtl="0" eaLnBrk="1" latinLnBrk="0" hangingPunct="1">
        <a:defRPr sz="213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176">
          <p15:clr>
            <a:srgbClr val="F26B43"/>
          </p15:clr>
        </p15:guide>
        <p15:guide id="2" pos="216">
          <p15:clr>
            <a:srgbClr val="F26B43"/>
          </p15:clr>
        </p15:guide>
        <p15:guide id="3" pos="7464">
          <p15:clr>
            <a:srgbClr val="F26B43"/>
          </p15:clr>
        </p15:guide>
        <p15:guide id="4" orient="horz" pos="816">
          <p15:clr>
            <a:srgbClr val="F26B43"/>
          </p15:clr>
        </p15:guide>
        <p15:guide id="5" orient="horz" pos="4080">
          <p15:clr>
            <a:srgbClr val="F26B43"/>
          </p15:clr>
        </p15:guide>
        <p15:guide id="6" pos="3720">
          <p15:clr>
            <a:srgbClr val="F26B43"/>
          </p15:clr>
        </p15:guide>
        <p15:guide id="7" pos="3960">
          <p15:clr>
            <a:srgbClr val="F26B43"/>
          </p15:clr>
        </p15:guide>
        <p15:guide id="0" orient="horz" pos="147" userDrawn="1">
          <p15:clr>
            <a:srgbClr val="F26B43"/>
          </p15:clr>
        </p15:guide>
        <p15:guide id="8" orient="horz" pos="3840" userDrawn="1">
          <p15:clr>
            <a:srgbClr val="F26B43"/>
          </p15:clr>
        </p15:guide>
        <p15:guide id="9" orient="horz" pos="6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hyperlink" Target="http://www.alteryx.com/virtual-training" TargetMode="Externa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4.png"/><Relationship Id="rId7" Type="http://schemas.openxmlformats.org/officeDocument/2006/relationships/image" Target="../media/image27.tiff"/><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26.tiff"/><Relationship Id="rId5" Type="http://schemas.openxmlformats.org/officeDocument/2006/relationships/image" Target="../media/image25.tiff"/><Relationship Id="rId10" Type="http://schemas.openxmlformats.org/officeDocument/2006/relationships/image" Target="../media/image30.tiff"/><Relationship Id="rId4" Type="http://schemas.openxmlformats.org/officeDocument/2006/relationships/hyperlink" Target="http://community.alteryx.com/" TargetMode="External"/><Relationship Id="rId9" Type="http://schemas.openxmlformats.org/officeDocument/2006/relationships/image" Target="../media/image2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0.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p:cNvSpPr txBox="1"/>
          <p:nvPr/>
        </p:nvSpPr>
        <p:spPr>
          <a:xfrm>
            <a:off x="396792" y="2046287"/>
            <a:ext cx="10804608" cy="923330"/>
          </a:xfrm>
          <a:prstGeom prst="rect">
            <a:avLst/>
          </a:prstGeom>
          <a:noFill/>
        </p:spPr>
        <p:txBody>
          <a:bodyPr wrap="square" rtlCol="0">
            <a:spAutoFit/>
          </a:bodyPr>
          <a:lstStyle/>
          <a:p>
            <a:r>
              <a:rPr lang="en-US" sz="5400" b="1" dirty="0">
                <a:solidFill>
                  <a:srgbClr val="FFFFFF"/>
                </a:solidFill>
              </a:rPr>
              <a:t>Spatial Analysis for Beginners</a:t>
            </a:r>
          </a:p>
        </p:txBody>
      </p:sp>
      <p:sp>
        <p:nvSpPr>
          <p:cNvPr id="3" name="TextBox 2"/>
          <p:cNvSpPr txBox="1"/>
          <p:nvPr/>
        </p:nvSpPr>
        <p:spPr>
          <a:xfrm>
            <a:off x="396792" y="4103687"/>
            <a:ext cx="6386513" cy="1092607"/>
          </a:xfrm>
          <a:prstGeom prst="rect">
            <a:avLst/>
          </a:prstGeom>
          <a:noFill/>
        </p:spPr>
        <p:txBody>
          <a:bodyPr wrap="square" rtlCol="0">
            <a:spAutoFit/>
          </a:bodyPr>
          <a:lstStyle/>
          <a:p>
            <a:pPr lvl="0" defTabSz="1088490">
              <a:lnSpc>
                <a:spcPct val="125000"/>
              </a:lnSpc>
              <a:spcAft>
                <a:spcPts val="600"/>
              </a:spcAft>
              <a:buClr>
                <a:srgbClr val="003D54"/>
              </a:buClr>
            </a:pPr>
            <a:r>
              <a:rPr lang="en-US" sz="2400" dirty="0">
                <a:solidFill>
                  <a:srgbClr val="FFFFFF"/>
                </a:solidFill>
                <a:latin typeface="Corbel"/>
              </a:rPr>
              <a:t>&lt;Your name, Role&gt;</a:t>
            </a:r>
          </a:p>
          <a:p>
            <a:pPr defTabSz="1088490">
              <a:lnSpc>
                <a:spcPct val="125000"/>
              </a:lnSpc>
              <a:spcAft>
                <a:spcPts val="600"/>
              </a:spcAft>
              <a:buClr>
                <a:srgbClr val="003D54"/>
              </a:buClr>
            </a:pPr>
            <a:r>
              <a:rPr lang="en-US" sz="2400" dirty="0">
                <a:solidFill>
                  <a:srgbClr val="FFFFFF"/>
                </a:solidFill>
              </a:rPr>
              <a:t>1/16/2018</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352" y="6287049"/>
            <a:ext cx="1923672" cy="429391"/>
          </a:xfrm>
          <a:prstGeom prst="rect">
            <a:avLst/>
          </a:prstGeom>
        </p:spPr>
      </p:pic>
      <p:sp>
        <p:nvSpPr>
          <p:cNvPr id="6" name="TextBox 5"/>
          <p:cNvSpPr txBox="1"/>
          <p:nvPr/>
        </p:nvSpPr>
        <p:spPr>
          <a:xfrm>
            <a:off x="10745532" y="6531774"/>
            <a:ext cx="1143251" cy="184666"/>
          </a:xfrm>
          <a:prstGeom prst="rect">
            <a:avLst/>
          </a:prstGeom>
          <a:noFill/>
        </p:spPr>
        <p:txBody>
          <a:bodyPr wrap="square" rtlCol="0">
            <a:spAutoFit/>
          </a:bodyPr>
          <a:lstStyle/>
          <a:p>
            <a:pPr algn="r"/>
            <a:r>
              <a:rPr lang="de-DE" sz="600" dirty="0">
                <a:solidFill>
                  <a:schemeClr val="bg1"/>
                </a:solidFill>
                <a:latin typeface="Corbel" charset="0"/>
                <a:ea typeface="Corbel" charset="0"/>
                <a:cs typeface="Corbel" charset="0"/>
              </a:rPr>
              <a:t>© </a:t>
            </a:r>
            <a:r>
              <a:rPr lang="en-US" sz="600" dirty="0">
                <a:solidFill>
                  <a:schemeClr val="bg1"/>
                </a:solidFill>
                <a:latin typeface="Corbel" charset="0"/>
                <a:ea typeface="Corbel" charset="0"/>
                <a:cs typeface="Corbel" charset="0"/>
              </a:rPr>
              <a:t>2017 Alteryx, Inc.</a:t>
            </a:r>
          </a:p>
        </p:txBody>
      </p:sp>
    </p:spTree>
    <p:extLst>
      <p:ext uri="{BB962C8B-B14F-4D97-AF65-F5344CB8AC3E}">
        <p14:creationId xmlns:p14="http://schemas.microsoft.com/office/powerpoint/2010/main" val="113850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30"/>
          <p:cNvSpPr>
            <a:spLocks noGrp="1"/>
          </p:cNvSpPr>
          <p:nvPr>
            <p:ph idx="1"/>
          </p:nvPr>
        </p:nvSpPr>
        <p:spPr/>
        <p:txBody>
          <a:bodyPr/>
          <a:lstStyle/>
          <a:p>
            <a:r>
              <a:rPr lang="en-US" dirty="0"/>
              <a:t>Target </a:t>
            </a:r>
          </a:p>
          <a:p>
            <a:pPr lvl="1"/>
            <a:r>
              <a:rPr lang="en-US" dirty="0"/>
              <a:t>Analysis on point or centroid</a:t>
            </a:r>
          </a:p>
          <a:p>
            <a:r>
              <a:rPr lang="en-US" dirty="0"/>
              <a:t>Universe</a:t>
            </a:r>
          </a:p>
          <a:p>
            <a:pPr lvl="1"/>
            <a:r>
              <a:rPr lang="en-US" dirty="0"/>
              <a:t>Dataset to match to the target field</a:t>
            </a:r>
          </a:p>
          <a:p>
            <a:r>
              <a:rPr lang="en-US" dirty="0"/>
              <a:t>Specify how many universe objects to match to a target value</a:t>
            </a:r>
          </a:p>
          <a:p>
            <a:r>
              <a:rPr lang="en-US" dirty="0"/>
              <a:t>Choose different methods</a:t>
            </a:r>
          </a:p>
          <a:p>
            <a:pPr lvl="1"/>
            <a:r>
              <a:rPr lang="en-US" dirty="0"/>
              <a:t>Radial distance (Miles, KMs)</a:t>
            </a:r>
          </a:p>
          <a:p>
            <a:pPr lvl="1"/>
            <a:r>
              <a:rPr lang="en-US" dirty="0"/>
              <a:t>Drive Distance (Miles, KMs)</a:t>
            </a:r>
          </a:p>
          <a:p>
            <a:pPr lvl="1"/>
            <a:r>
              <a:rPr lang="en-US" dirty="0"/>
              <a:t>Drive Time</a:t>
            </a:r>
          </a:p>
        </p:txBody>
      </p:sp>
      <p:sp>
        <p:nvSpPr>
          <p:cNvPr id="30" name="Title 29"/>
          <p:cNvSpPr>
            <a:spLocks noGrp="1"/>
          </p:cNvSpPr>
          <p:nvPr>
            <p:ph type="title"/>
          </p:nvPr>
        </p:nvSpPr>
        <p:spPr/>
        <p:txBody>
          <a:bodyPr/>
          <a:lstStyle/>
          <a:p>
            <a:r>
              <a:rPr lang="en-US" dirty="0"/>
              <a:t>Find Nearest Tool</a:t>
            </a:r>
          </a:p>
        </p:txBody>
      </p:sp>
      <p:pic>
        <p:nvPicPr>
          <p:cNvPr id="4" name="Content Placeholder 3"/>
          <p:cNvPicPr>
            <a:picLocks noGrp="1" noChangeAspect="1"/>
          </p:cNvPicPr>
          <p:nvPr>
            <p:ph idx="15"/>
          </p:nvPr>
        </p:nvPicPr>
        <p:blipFill>
          <a:blip r:embed="rId2"/>
          <a:stretch>
            <a:fillRect/>
          </a:stretch>
        </p:blipFill>
        <p:spPr>
          <a:xfrm>
            <a:off x="6969695" y="838200"/>
            <a:ext cx="3536956" cy="5257800"/>
          </a:xfrm>
          <a:prstGeom prst="rect">
            <a:avLst/>
          </a:prstGeom>
          <a:ln>
            <a:solidFill>
              <a:schemeClr val="tx1"/>
            </a:solidFill>
          </a:ln>
        </p:spPr>
      </p:pic>
      <p:sp>
        <p:nvSpPr>
          <p:cNvPr id="3" name="Slide Number Placeholder 2"/>
          <p:cNvSpPr>
            <a:spLocks noGrp="1"/>
          </p:cNvSpPr>
          <p:nvPr>
            <p:ph type="sldNum" sz="quarter" idx="4"/>
          </p:nvPr>
        </p:nvSpPr>
        <p:spPr/>
        <p:txBody>
          <a:bodyPr/>
          <a:lstStyle/>
          <a:p>
            <a:pPr algn="ctr"/>
            <a:fld id="{10602966-4F75-4792-AC02-C0ED32CB3F0C}" type="slidenum">
              <a:rPr lang="en-US" smtClean="0"/>
              <a:pPr algn="ctr"/>
              <a:t>10</a:t>
            </a:fld>
            <a:endParaRPr lang="en-US" dirty="0"/>
          </a:p>
        </p:txBody>
      </p:sp>
      <p:pic>
        <p:nvPicPr>
          <p:cNvPr id="2" name="Picture Placeholder 1"/>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93" b="93"/>
          <a:stretch>
            <a:fillRect/>
          </a:stretch>
        </p:blipFill>
        <p:spPr/>
      </p:pic>
    </p:spTree>
    <p:extLst>
      <p:ext uri="{BB962C8B-B14F-4D97-AF65-F5344CB8AC3E}">
        <p14:creationId xmlns:p14="http://schemas.microsoft.com/office/powerpoint/2010/main" val="2607439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BB23E0C-4C11-463E-BE3A-18328436AAEA}" type="slidenum">
              <a:rPr lang="en-US" smtClean="0"/>
              <a:t>11</a:t>
            </a:fld>
            <a:endParaRPr lang="en-US"/>
          </a:p>
        </p:txBody>
      </p:sp>
      <p:sp>
        <p:nvSpPr>
          <p:cNvPr id="3" name="Title 2"/>
          <p:cNvSpPr>
            <a:spLocks noGrp="1"/>
          </p:cNvSpPr>
          <p:nvPr>
            <p:ph type="ctrTitle"/>
          </p:nvPr>
        </p:nvSpPr>
        <p:spPr/>
        <p:txBody>
          <a:bodyPr/>
          <a:lstStyle/>
          <a:p>
            <a:r>
              <a:rPr lang="en-US" dirty="0"/>
              <a:t>Alteryx Designer Training</a:t>
            </a:r>
          </a:p>
        </p:txBody>
      </p:sp>
      <p:sp>
        <p:nvSpPr>
          <p:cNvPr id="4" name="Text Placeholder 3"/>
          <p:cNvSpPr>
            <a:spLocks noGrp="1"/>
          </p:cNvSpPr>
          <p:nvPr>
            <p:ph type="body" idx="12"/>
          </p:nvPr>
        </p:nvSpPr>
        <p:spPr/>
        <p:txBody>
          <a:bodyPr/>
          <a:lstStyle/>
          <a:p>
            <a:endParaRPr lang="en-US"/>
          </a:p>
        </p:txBody>
      </p:sp>
    </p:spTree>
    <p:extLst>
      <p:ext uri="{BB962C8B-B14F-4D97-AF65-F5344CB8AC3E}">
        <p14:creationId xmlns:p14="http://schemas.microsoft.com/office/powerpoint/2010/main" val="1297823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DBB23E0C-4C11-463E-BE3A-18328436AAEA}" type="slidenum">
              <a:rPr lang="en-US" smtClean="0"/>
              <a:t>12</a:t>
            </a:fld>
            <a:endParaRPr lang="en-US"/>
          </a:p>
        </p:txBody>
      </p:sp>
      <p:sp>
        <p:nvSpPr>
          <p:cNvPr id="3" name="Title 2"/>
          <p:cNvSpPr>
            <a:spLocks noGrp="1"/>
          </p:cNvSpPr>
          <p:nvPr>
            <p:ph type="ctrTitle"/>
          </p:nvPr>
        </p:nvSpPr>
        <p:spPr/>
        <p:txBody>
          <a:bodyPr/>
          <a:lstStyle/>
          <a:p>
            <a:r>
              <a:rPr lang="en-US" dirty="0"/>
              <a:t>Support</a:t>
            </a:r>
          </a:p>
        </p:txBody>
      </p:sp>
      <p:sp>
        <p:nvSpPr>
          <p:cNvPr id="4" name="Text Placeholder 3"/>
          <p:cNvSpPr>
            <a:spLocks noGrp="1"/>
          </p:cNvSpPr>
          <p:nvPr>
            <p:ph type="body" idx="12"/>
          </p:nvPr>
        </p:nvSpPr>
        <p:spPr/>
        <p:txBody>
          <a:bodyPr/>
          <a:lstStyle/>
          <a:p>
            <a:endParaRPr lang="en-US"/>
          </a:p>
        </p:txBody>
      </p:sp>
    </p:spTree>
    <p:extLst>
      <p:ext uri="{BB962C8B-B14F-4D97-AF65-F5344CB8AC3E}">
        <p14:creationId xmlns:p14="http://schemas.microsoft.com/office/powerpoint/2010/main" val="4085382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52412" lvl="1" indent="-342900">
              <a:defRPr/>
            </a:pPr>
            <a:r>
              <a:rPr lang="en-US" sz="2000" dirty="0"/>
              <a:t>Alteryx Community</a:t>
            </a:r>
          </a:p>
          <a:p>
            <a:pPr marL="709612" lvl="2" indent="-342900">
              <a:spcBef>
                <a:spcPts val="600"/>
              </a:spcBef>
              <a:defRPr/>
            </a:pPr>
            <a:r>
              <a:rPr lang="en-US" sz="1600" dirty="0"/>
              <a:t>Community.Alteryx.com</a:t>
            </a:r>
          </a:p>
          <a:p>
            <a:pPr marL="252412" lvl="1" indent="-342900">
              <a:defRPr/>
            </a:pPr>
            <a:r>
              <a:rPr lang="en-US" sz="2000" dirty="0"/>
              <a:t>Training Resources</a:t>
            </a:r>
          </a:p>
          <a:p>
            <a:pPr marL="709612" lvl="2" indent="-342900">
              <a:spcBef>
                <a:spcPts val="600"/>
              </a:spcBef>
              <a:defRPr/>
            </a:pPr>
            <a:r>
              <a:rPr lang="en-US" sz="1600" dirty="0"/>
              <a:t>http://www.alteryx.com/product-training</a:t>
            </a:r>
          </a:p>
          <a:p>
            <a:pPr marL="342900" lvl="1" indent="-342900">
              <a:defRPr/>
            </a:pPr>
            <a:r>
              <a:rPr lang="en-US" sz="2000" dirty="0"/>
              <a:t>Technical support </a:t>
            </a:r>
          </a:p>
          <a:p>
            <a:pPr marL="558800" lvl="1" indent="-193675">
              <a:defRPr/>
            </a:pPr>
            <a:r>
              <a:rPr lang="en-US" sz="1600" dirty="0"/>
              <a:t>  Email</a:t>
            </a:r>
            <a:r>
              <a:rPr lang="en-US" sz="1600"/>
              <a:t>: support@alteryx.com</a:t>
            </a:r>
            <a:endParaRPr lang="en-US" sz="1600" dirty="0"/>
          </a:p>
          <a:p>
            <a:pPr marL="558800" lvl="1" indent="-193675">
              <a:defRPr/>
            </a:pPr>
            <a:r>
              <a:rPr lang="en-US" sz="1600" dirty="0"/>
              <a:t>  Live Chat: http://www.alteryx.com/support</a:t>
            </a:r>
          </a:p>
          <a:p>
            <a:pPr marL="558800" lvl="1" indent="-193675">
              <a:defRPr/>
            </a:pPr>
            <a:r>
              <a:rPr lang="en-US" sz="1600" dirty="0"/>
              <a:t>  Phone:  1 888 255 1207</a:t>
            </a:r>
          </a:p>
        </p:txBody>
      </p:sp>
      <p:sp>
        <p:nvSpPr>
          <p:cNvPr id="3" name="Title 2"/>
          <p:cNvSpPr>
            <a:spLocks noGrp="1"/>
          </p:cNvSpPr>
          <p:nvPr>
            <p:ph type="title"/>
          </p:nvPr>
        </p:nvSpPr>
        <p:spPr/>
        <p:txBody>
          <a:bodyPr/>
          <a:lstStyle/>
          <a:p>
            <a:r>
              <a:rPr lang="en-US" dirty="0"/>
              <a:t>Support Resources</a:t>
            </a:r>
          </a:p>
        </p:txBody>
      </p:sp>
      <p:sp>
        <p:nvSpPr>
          <p:cNvPr id="4" name="Content Placeholder 3"/>
          <p:cNvSpPr>
            <a:spLocks noGrp="1"/>
          </p:cNvSpPr>
          <p:nvPr>
            <p:ph idx="15"/>
          </p:nvPr>
        </p:nvSpPr>
        <p:spPr/>
        <p:txBody>
          <a:bodyPr/>
          <a:lstStyle/>
          <a:p>
            <a:endParaRPr lang="en-US"/>
          </a:p>
        </p:txBody>
      </p:sp>
      <p:sp>
        <p:nvSpPr>
          <p:cNvPr id="5" name="Slide Number Placeholder 4"/>
          <p:cNvSpPr>
            <a:spLocks noGrp="1"/>
          </p:cNvSpPr>
          <p:nvPr>
            <p:ph type="sldNum" sz="quarter" idx="4"/>
          </p:nvPr>
        </p:nvSpPr>
        <p:spPr/>
        <p:txBody>
          <a:bodyPr/>
          <a:lstStyle/>
          <a:p>
            <a:pPr algn="ctr"/>
            <a:fld id="{10602966-4F75-4792-AC02-C0ED32CB3F0C}" type="slidenum">
              <a:rPr lang="en-US" smtClean="0"/>
              <a:pPr algn="ctr"/>
              <a:t>13</a:t>
            </a:fld>
            <a:endParaRPr lang="en-US" dirty="0"/>
          </a:p>
        </p:txBody>
      </p:sp>
    </p:spTree>
    <p:extLst>
      <p:ext uri="{BB962C8B-B14F-4D97-AF65-F5344CB8AC3E}">
        <p14:creationId xmlns:p14="http://schemas.microsoft.com/office/powerpoint/2010/main" val="3920187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Please Let Us Know How We Did!</a:t>
            </a:r>
          </a:p>
        </p:txBody>
      </p:sp>
      <p:sp>
        <p:nvSpPr>
          <p:cNvPr id="7" name="Content Placeholder 6"/>
          <p:cNvSpPr>
            <a:spLocks noGrp="1"/>
          </p:cNvSpPr>
          <p:nvPr>
            <p:ph idx="1"/>
          </p:nvPr>
        </p:nvSpPr>
        <p:spPr>
          <a:xfrm>
            <a:off x="345948" y="2590800"/>
            <a:ext cx="11500104" cy="1066800"/>
          </a:xfrm>
        </p:spPr>
        <p:txBody>
          <a:bodyPr/>
          <a:lstStyle/>
          <a:p>
            <a:pPr marL="147637" indent="0" algn="ctr">
              <a:buNone/>
            </a:pPr>
            <a:r>
              <a:rPr lang="en-US" sz="3000" i="1" dirty="0"/>
              <a:t>You will be directed to a survey after this Webinar completes.</a:t>
            </a:r>
          </a:p>
          <a:p>
            <a:pPr marL="147637" indent="0" algn="ctr">
              <a:buNone/>
            </a:pPr>
            <a:r>
              <a:rPr lang="en-US" sz="3000" i="1" dirty="0"/>
              <a:t>Please take a moment and let us know how we did. Thanks!</a:t>
            </a:r>
          </a:p>
        </p:txBody>
      </p:sp>
      <p:sp>
        <p:nvSpPr>
          <p:cNvPr id="5" name="Slide Number Placeholder 4"/>
          <p:cNvSpPr>
            <a:spLocks noGrp="1"/>
          </p:cNvSpPr>
          <p:nvPr>
            <p:ph type="sldNum" sz="quarter" idx="4"/>
          </p:nvPr>
        </p:nvSpPr>
        <p:spPr/>
        <p:txBody>
          <a:bodyPr/>
          <a:lstStyle/>
          <a:p>
            <a:pPr algn="ctr"/>
            <a:fld id="{10602966-4F75-4792-AC02-C0ED32CB3F0C}" type="slidenum">
              <a:rPr lang="en-US" smtClean="0"/>
              <a:pPr algn="ctr"/>
              <a:t>14</a:t>
            </a:fld>
            <a:endParaRPr lang="en-US" dirty="0"/>
          </a:p>
        </p:txBody>
      </p:sp>
    </p:spTree>
    <p:extLst>
      <p:ext uri="{BB962C8B-B14F-4D97-AF65-F5344CB8AC3E}">
        <p14:creationId xmlns:p14="http://schemas.microsoft.com/office/powerpoint/2010/main" val="2623294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algn="ctr"/>
            <a:fld id="{10602966-4F75-4792-AC02-C0ED32CB3F0C}" type="slidenum">
              <a:rPr lang="en-US" smtClean="0"/>
              <a:pPr algn="ctr"/>
              <a:t>15</a:t>
            </a:fld>
            <a:endParaRPr lang="en-US" dirty="0"/>
          </a:p>
        </p:txBody>
      </p:sp>
      <p:sp>
        <p:nvSpPr>
          <p:cNvPr id="8" name="Title 7"/>
          <p:cNvSpPr>
            <a:spLocks noGrp="1"/>
          </p:cNvSpPr>
          <p:nvPr>
            <p:ph type="ctrTitle"/>
          </p:nvPr>
        </p:nvSpPr>
        <p:spPr/>
        <p:txBody>
          <a:bodyPr/>
          <a:lstStyle/>
          <a:p>
            <a:r>
              <a:rPr lang="en-US" dirty="0"/>
              <a:t>Thank You!</a:t>
            </a:r>
          </a:p>
        </p:txBody>
      </p:sp>
      <p:sp>
        <p:nvSpPr>
          <p:cNvPr id="11" name="Text Placeholder 10"/>
          <p:cNvSpPr>
            <a:spLocks noGrp="1"/>
          </p:cNvSpPr>
          <p:nvPr>
            <p:ph type="body" idx="12"/>
          </p:nvPr>
        </p:nvSpPr>
        <p:spPr/>
        <p:txBody>
          <a:bodyPr/>
          <a:lstStyle/>
          <a:p>
            <a:endParaRPr lang="en-US"/>
          </a:p>
        </p:txBody>
      </p:sp>
    </p:spTree>
    <p:extLst>
      <p:ext uri="{BB962C8B-B14F-4D97-AF65-F5344CB8AC3E}">
        <p14:creationId xmlns:p14="http://schemas.microsoft.com/office/powerpoint/2010/main" val="1352499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5977307" y="1295400"/>
            <a:ext cx="5898742" cy="4800600"/>
          </a:xfrm>
        </p:spPr>
        <p:txBody>
          <a:bodyPr/>
          <a:lstStyle/>
          <a:p>
            <a:pPr>
              <a:spcAft>
                <a:spcPts val="1800"/>
              </a:spcAft>
              <a:buClrTx/>
            </a:pPr>
            <a:r>
              <a:rPr lang="en-US" dirty="0"/>
              <a:t>Upcoming Trainings</a:t>
            </a:r>
          </a:p>
          <a:p>
            <a:pPr>
              <a:spcAft>
                <a:spcPts val="1800"/>
              </a:spcAft>
              <a:buClrTx/>
            </a:pPr>
            <a:r>
              <a:rPr lang="en-US" dirty="0"/>
              <a:t>Workflow Background</a:t>
            </a:r>
          </a:p>
          <a:p>
            <a:pPr>
              <a:spcAft>
                <a:spcPts val="1800"/>
              </a:spcAft>
              <a:buClrTx/>
            </a:pPr>
            <a:r>
              <a:rPr lang="en-US" dirty="0"/>
              <a:t>Designer Training</a:t>
            </a:r>
          </a:p>
          <a:p>
            <a:pPr>
              <a:spcAft>
                <a:spcPts val="1800"/>
              </a:spcAft>
              <a:buClrTx/>
            </a:pPr>
            <a:r>
              <a:rPr lang="en-US" dirty="0"/>
              <a:t>Support</a:t>
            </a:r>
          </a:p>
          <a:p>
            <a:endParaRPr lang="en-US" dirty="0"/>
          </a:p>
        </p:txBody>
      </p:sp>
      <p:sp>
        <p:nvSpPr>
          <p:cNvPr id="8" name="Title Placeholder 1"/>
          <p:cNvSpPr>
            <a:spLocks noGrp="1"/>
          </p:cNvSpPr>
          <p:nvPr>
            <p:ph type="title" hasCustomPrompt="1"/>
          </p:nvPr>
        </p:nvSpPr>
        <p:spPr>
          <a:xfrm>
            <a:off x="5977308" y="472440"/>
            <a:ext cx="5898742" cy="822960"/>
          </a:xfrm>
          <a:prstGeom prst="rect">
            <a:avLst/>
          </a:prstGeom>
        </p:spPr>
        <p:txBody>
          <a:bodyPr vert="horz" lIns="0" tIns="0" rIns="0" bIns="0" rtlCol="0" anchor="ctr" anchorCtr="0">
            <a:noAutofit/>
          </a:bodyPr>
          <a:lstStyle>
            <a:lvl1pPr algn="ctr">
              <a:defRPr lang="en-US" sz="3600" cap="all" spc="300" baseline="0" dirty="0">
                <a:solidFill>
                  <a:schemeClr val="bg1"/>
                </a:solidFill>
              </a:defRPr>
            </a:lvl1pPr>
          </a:lstStyle>
          <a:p>
            <a:pPr lvl="0"/>
            <a:r>
              <a:rPr lang="en-US" dirty="0"/>
              <a:t>Agenda</a:t>
            </a:r>
          </a:p>
        </p:txBody>
      </p:sp>
    </p:spTree>
    <p:extLst>
      <p:ext uri="{BB962C8B-B14F-4D97-AF65-F5344CB8AC3E}">
        <p14:creationId xmlns:p14="http://schemas.microsoft.com/office/powerpoint/2010/main" val="2492961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147637" indent="0">
              <a:buFont typeface="Arial" pitchFamily="34" charset="0"/>
              <a:buNone/>
            </a:pPr>
            <a:r>
              <a:rPr lang="en-US" u="sng" dirty="0"/>
              <a:t>&lt;Current Month&gt;</a:t>
            </a:r>
          </a:p>
          <a:p>
            <a:r>
              <a:rPr lang="en-US" dirty="0"/>
              <a:t>Date - Upcoming training name 1</a:t>
            </a:r>
          </a:p>
          <a:p>
            <a:r>
              <a:rPr lang="en-US" dirty="0"/>
              <a:t>Date - Upcoming training name 2</a:t>
            </a:r>
          </a:p>
          <a:p>
            <a:r>
              <a:rPr lang="en-US" dirty="0"/>
              <a:t>Date - Upcoming training name 3</a:t>
            </a:r>
          </a:p>
          <a:p>
            <a:r>
              <a:rPr lang="en-US" dirty="0"/>
              <a:t>Date - Upcoming training name 4</a:t>
            </a:r>
          </a:p>
        </p:txBody>
      </p:sp>
      <p:sp>
        <p:nvSpPr>
          <p:cNvPr id="5" name="Title 4"/>
          <p:cNvSpPr>
            <a:spLocks noGrp="1"/>
          </p:cNvSpPr>
          <p:nvPr>
            <p:ph type="title"/>
          </p:nvPr>
        </p:nvSpPr>
        <p:spPr/>
        <p:txBody>
          <a:bodyPr/>
          <a:lstStyle/>
          <a:p>
            <a:r>
              <a:rPr lang="en-US" dirty="0"/>
              <a:t>Upcoming Virtual Trainings – Every Tuesday @10AM PST</a:t>
            </a:r>
          </a:p>
        </p:txBody>
      </p:sp>
      <p:sp>
        <p:nvSpPr>
          <p:cNvPr id="7" name="Content Placeholder 6"/>
          <p:cNvSpPr>
            <a:spLocks noGrp="1"/>
          </p:cNvSpPr>
          <p:nvPr>
            <p:ph idx="15"/>
          </p:nvPr>
        </p:nvSpPr>
        <p:spPr/>
        <p:txBody>
          <a:bodyPr/>
          <a:lstStyle/>
          <a:p>
            <a:pPr marL="147637" indent="0">
              <a:buNone/>
            </a:pPr>
            <a:r>
              <a:rPr lang="en-US" u="sng" dirty="0"/>
              <a:t>&lt;Next Month&gt;</a:t>
            </a:r>
          </a:p>
          <a:p>
            <a:r>
              <a:rPr lang="en-US" dirty="0"/>
              <a:t>Date - Upcoming training name 1</a:t>
            </a:r>
          </a:p>
          <a:p>
            <a:r>
              <a:rPr lang="en-US" dirty="0"/>
              <a:t>Date - Upcoming training name 2</a:t>
            </a:r>
            <a:endParaRPr lang="en-US" sz="3200" dirty="0"/>
          </a:p>
          <a:p>
            <a:r>
              <a:rPr lang="en-US" dirty="0"/>
              <a:t>Date - Upcoming training name 3</a:t>
            </a:r>
            <a:endParaRPr lang="en-US" sz="2800" dirty="0"/>
          </a:p>
          <a:p>
            <a:r>
              <a:rPr lang="en-US" dirty="0"/>
              <a:t>Date - Upcoming training name 4</a:t>
            </a:r>
            <a:endParaRPr lang="en-US" sz="3200" dirty="0"/>
          </a:p>
        </p:txBody>
      </p:sp>
      <p:sp>
        <p:nvSpPr>
          <p:cNvPr id="4" name="Slide Number Placeholder 3"/>
          <p:cNvSpPr>
            <a:spLocks noGrp="1"/>
          </p:cNvSpPr>
          <p:nvPr>
            <p:ph type="sldNum" sz="quarter" idx="4"/>
          </p:nvPr>
        </p:nvSpPr>
        <p:spPr/>
        <p:txBody>
          <a:bodyPr/>
          <a:lstStyle/>
          <a:p>
            <a:pPr algn="ctr"/>
            <a:fld id="{10602966-4F75-4792-AC02-C0ED32CB3F0C}" type="slidenum">
              <a:rPr lang="en-US" smtClean="0"/>
              <a:pPr algn="ctr"/>
              <a:t>3</a:t>
            </a:fld>
            <a:endParaRPr lang="en-US" dirty="0"/>
          </a:p>
        </p:txBody>
      </p:sp>
      <p:sp>
        <p:nvSpPr>
          <p:cNvPr id="2" name="TextBox 1"/>
          <p:cNvSpPr txBox="1"/>
          <p:nvPr/>
        </p:nvSpPr>
        <p:spPr>
          <a:xfrm>
            <a:off x="966131" y="4648200"/>
            <a:ext cx="9912265" cy="461665"/>
          </a:xfrm>
          <a:prstGeom prst="rect">
            <a:avLst/>
          </a:prstGeom>
          <a:noFill/>
        </p:spPr>
        <p:txBody>
          <a:bodyPr wrap="none" rtlCol="0">
            <a:spAutoFit/>
          </a:bodyPr>
          <a:lstStyle/>
          <a:p>
            <a:r>
              <a:rPr lang="en-US" sz="2400" dirty="0"/>
              <a:t>Visit </a:t>
            </a:r>
            <a:r>
              <a:rPr lang="en-US" sz="2400" dirty="0">
                <a:hlinkClick r:id="rId2"/>
              </a:rPr>
              <a:t>http://www.alteryx.com/virtual-training</a:t>
            </a:r>
            <a:r>
              <a:rPr lang="en-US" sz="2400" dirty="0"/>
              <a:t> for past and upcoming trainings</a:t>
            </a:r>
          </a:p>
        </p:txBody>
      </p:sp>
    </p:spTree>
    <p:extLst>
      <p:ext uri="{BB962C8B-B14F-4D97-AF65-F5344CB8AC3E}">
        <p14:creationId xmlns:p14="http://schemas.microsoft.com/office/powerpoint/2010/main" val="2306686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20040" y="6263640"/>
            <a:ext cx="3311652" cy="59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p:cNvSpPr>
            <a:spLocks noGrp="1"/>
          </p:cNvSpPr>
          <p:nvPr>
            <p:ph type="title"/>
          </p:nvPr>
        </p:nvSpPr>
        <p:spPr/>
        <p:txBody>
          <a:bodyPr/>
          <a:lstStyle/>
          <a:p>
            <a:r>
              <a:rPr lang="en-US" dirty="0"/>
              <a:t>Welcome to the Alteryx Community!</a:t>
            </a:r>
          </a:p>
        </p:txBody>
      </p:sp>
      <p:sp>
        <p:nvSpPr>
          <p:cNvPr id="17" name="Content Placeholder 16"/>
          <p:cNvSpPr>
            <a:spLocks noGrp="1"/>
          </p:cNvSpPr>
          <p:nvPr>
            <p:ph idx="1"/>
          </p:nvPr>
        </p:nvSpPr>
        <p:spPr>
          <a:xfrm>
            <a:off x="345948" y="1600200"/>
            <a:ext cx="11500104" cy="4495800"/>
          </a:xfrm>
        </p:spPr>
        <p:txBody>
          <a:bodyPr/>
          <a:lstStyle/>
          <a:p>
            <a:r>
              <a:rPr lang="en-US" sz="2000" b="1" dirty="0"/>
              <a:t>Find answers quickly</a:t>
            </a:r>
            <a:r>
              <a:rPr lang="en-US" sz="2000" dirty="0"/>
              <a:t> with enhanced search and content recommendations</a:t>
            </a:r>
            <a:br>
              <a:rPr lang="en-US" sz="2000" dirty="0"/>
            </a:br>
            <a:endParaRPr lang="en-US" sz="2000" dirty="0"/>
          </a:p>
          <a:p>
            <a:r>
              <a:rPr lang="en-US" sz="2000" b="1" dirty="0"/>
              <a:t>Create valuable connections </a:t>
            </a:r>
            <a:r>
              <a:rPr lang="en-US" sz="2000" dirty="0"/>
              <a:t>with peers and industry experts</a:t>
            </a:r>
            <a:br>
              <a:rPr lang="en-US" sz="2000" dirty="0"/>
            </a:br>
            <a:endParaRPr lang="en-US" sz="2000" dirty="0"/>
          </a:p>
          <a:p>
            <a:r>
              <a:rPr lang="en-US" sz="2000" b="1" dirty="0"/>
              <a:t>Submit your bright ideas </a:t>
            </a:r>
            <a:r>
              <a:rPr lang="en-US" sz="2000" dirty="0"/>
              <a:t>to help us improve our products </a:t>
            </a:r>
            <a:br>
              <a:rPr lang="en-US" sz="2000" dirty="0"/>
            </a:br>
            <a:endParaRPr lang="en-US" sz="2000" dirty="0"/>
          </a:p>
          <a:p>
            <a:r>
              <a:rPr lang="en-US" sz="2000" b="1" dirty="0"/>
              <a:t>Earn reputation and rewards </a:t>
            </a:r>
            <a:r>
              <a:rPr lang="en-US" sz="2000" dirty="0"/>
              <a:t>for your contributions</a:t>
            </a:r>
            <a:br>
              <a:rPr lang="en-US" sz="2000" dirty="0"/>
            </a:br>
            <a:endParaRPr lang="en-US" sz="2000" dirty="0"/>
          </a:p>
          <a:p>
            <a:r>
              <a:rPr lang="en-US" sz="2000" b="1" dirty="0"/>
              <a:t>Share your knowledge </a:t>
            </a:r>
            <a:r>
              <a:rPr lang="en-US" sz="2000" dirty="0"/>
              <a:t>with the community</a:t>
            </a:r>
            <a:br>
              <a:rPr lang="en-US" sz="2000" dirty="0"/>
            </a:br>
            <a:endParaRPr lang="en-US" sz="2000" dirty="0"/>
          </a:p>
          <a:p>
            <a:r>
              <a:rPr lang="en-US" sz="2000" b="1" dirty="0"/>
              <a:t>Read insightful blog posts </a:t>
            </a:r>
            <a:r>
              <a:rPr lang="en-US" sz="2000" dirty="0"/>
              <a:t>by data gurus</a:t>
            </a:r>
          </a:p>
          <a:p>
            <a:endParaRPr lang="en-US" sz="2000" dirty="0"/>
          </a:p>
        </p:txBody>
      </p:sp>
      <p:sp>
        <p:nvSpPr>
          <p:cNvPr id="4" name="Slide Number Placeholder 3"/>
          <p:cNvSpPr>
            <a:spLocks noGrp="1"/>
          </p:cNvSpPr>
          <p:nvPr>
            <p:ph type="sldNum" sz="quarter" idx="4"/>
          </p:nvPr>
        </p:nvSpPr>
        <p:spPr/>
        <p:txBody>
          <a:bodyPr/>
          <a:lstStyle/>
          <a:p>
            <a:pPr algn="ctr"/>
            <a:fld id="{10602966-4F75-4792-AC02-C0ED32CB3F0C}" type="slidenum">
              <a:rPr lang="en-US" smtClean="0"/>
              <a:pPr algn="ctr"/>
              <a:t>4</a:t>
            </a:fld>
            <a:endParaRPr lang="en-US" dirty="0"/>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0040" y="6263640"/>
            <a:ext cx="3311652" cy="453696"/>
          </a:xfrm>
          <a:prstGeom prst="rect">
            <a:avLst/>
          </a:prstGeom>
        </p:spPr>
      </p:pic>
      <p:sp>
        <p:nvSpPr>
          <p:cNvPr id="15" name="Rectangle 14"/>
          <p:cNvSpPr/>
          <p:nvPr/>
        </p:nvSpPr>
        <p:spPr>
          <a:xfrm>
            <a:off x="7552343" y="6193308"/>
            <a:ext cx="4293709" cy="594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dirty="0">
                <a:solidFill>
                  <a:schemeClr val="bg2">
                    <a:lumMod val="50000"/>
                  </a:schemeClr>
                </a:solidFill>
              </a:rPr>
              <a:t>Join today: </a:t>
            </a:r>
            <a:r>
              <a:rPr lang="en-US" sz="1400" dirty="0">
                <a:solidFill>
                  <a:schemeClr val="accent1"/>
                </a:solidFill>
                <a:hlinkClick r:id="rId4"/>
              </a:rPr>
              <a:t>http://community.alteryx.com</a:t>
            </a:r>
            <a:endParaRPr lang="en-US" sz="1400" dirty="0">
              <a:solidFill>
                <a:schemeClr val="accent1"/>
              </a:solidFill>
            </a:endParaRPr>
          </a:p>
        </p:txBody>
      </p:sp>
      <p:pic>
        <p:nvPicPr>
          <p:cNvPr id="19" name="Picture 18"/>
          <p:cNvPicPr>
            <a:picLocks noChangeAspect="1"/>
          </p:cNvPicPr>
          <p:nvPr/>
        </p:nvPicPr>
        <p:blipFill>
          <a:blip r:embed="rId5"/>
          <a:stretch>
            <a:fillRect/>
          </a:stretch>
        </p:blipFill>
        <p:spPr>
          <a:xfrm>
            <a:off x="9642139" y="1631847"/>
            <a:ext cx="1176655" cy="1176655"/>
          </a:xfrm>
          <a:prstGeom prst="rect">
            <a:avLst/>
          </a:prstGeom>
        </p:spPr>
      </p:pic>
      <p:pic>
        <p:nvPicPr>
          <p:cNvPr id="20" name="Picture 19"/>
          <p:cNvPicPr>
            <a:picLocks noChangeAspect="1"/>
          </p:cNvPicPr>
          <p:nvPr/>
        </p:nvPicPr>
        <p:blipFill>
          <a:blip r:embed="rId6"/>
          <a:stretch>
            <a:fillRect/>
          </a:stretch>
        </p:blipFill>
        <p:spPr>
          <a:xfrm>
            <a:off x="8940944" y="4000253"/>
            <a:ext cx="1176655" cy="1176655"/>
          </a:xfrm>
          <a:prstGeom prst="rect">
            <a:avLst/>
          </a:prstGeom>
        </p:spPr>
      </p:pic>
      <p:pic>
        <p:nvPicPr>
          <p:cNvPr id="21" name="Picture 20"/>
          <p:cNvPicPr>
            <a:picLocks noChangeAspect="1"/>
          </p:cNvPicPr>
          <p:nvPr/>
        </p:nvPicPr>
        <p:blipFill>
          <a:blip r:embed="rId7"/>
          <a:stretch>
            <a:fillRect/>
          </a:stretch>
        </p:blipFill>
        <p:spPr>
          <a:xfrm>
            <a:off x="7552343" y="4543144"/>
            <a:ext cx="1176655" cy="1176655"/>
          </a:xfrm>
          <a:prstGeom prst="rect">
            <a:avLst/>
          </a:prstGeom>
        </p:spPr>
      </p:pic>
      <p:pic>
        <p:nvPicPr>
          <p:cNvPr id="22" name="Picture 21"/>
          <p:cNvPicPr>
            <a:picLocks noChangeAspect="1"/>
          </p:cNvPicPr>
          <p:nvPr/>
        </p:nvPicPr>
        <p:blipFill>
          <a:blip r:embed="rId8"/>
          <a:stretch>
            <a:fillRect/>
          </a:stretch>
        </p:blipFill>
        <p:spPr>
          <a:xfrm>
            <a:off x="8352617" y="2713938"/>
            <a:ext cx="1176655" cy="1176655"/>
          </a:xfrm>
          <a:prstGeom prst="rect">
            <a:avLst/>
          </a:prstGeom>
        </p:spPr>
      </p:pic>
      <p:pic>
        <p:nvPicPr>
          <p:cNvPr id="23" name="Picture 22"/>
          <p:cNvPicPr>
            <a:picLocks noChangeAspect="1"/>
          </p:cNvPicPr>
          <p:nvPr/>
        </p:nvPicPr>
        <p:blipFill>
          <a:blip r:embed="rId9"/>
          <a:stretch>
            <a:fillRect/>
          </a:stretch>
        </p:blipFill>
        <p:spPr>
          <a:xfrm>
            <a:off x="10329545" y="4690745"/>
            <a:ext cx="1176655" cy="1176655"/>
          </a:xfrm>
          <a:prstGeom prst="rect">
            <a:avLst/>
          </a:prstGeom>
        </p:spPr>
      </p:pic>
      <p:pic>
        <p:nvPicPr>
          <p:cNvPr id="24" name="Picture 23"/>
          <p:cNvPicPr>
            <a:picLocks noChangeAspect="1"/>
          </p:cNvPicPr>
          <p:nvPr/>
        </p:nvPicPr>
        <p:blipFill>
          <a:blip r:embed="rId10"/>
          <a:stretch>
            <a:fillRect/>
          </a:stretch>
        </p:blipFill>
        <p:spPr>
          <a:xfrm>
            <a:off x="10259480" y="2999850"/>
            <a:ext cx="1118629" cy="1118629"/>
          </a:xfrm>
          <a:prstGeom prst="rect">
            <a:avLst/>
          </a:prstGeom>
        </p:spPr>
      </p:pic>
    </p:spTree>
    <p:extLst>
      <p:ext uri="{BB962C8B-B14F-4D97-AF65-F5344CB8AC3E}">
        <p14:creationId xmlns:p14="http://schemas.microsoft.com/office/powerpoint/2010/main" val="1525953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Background for Today’s Training</a:t>
            </a:r>
          </a:p>
        </p:txBody>
      </p:sp>
      <p:sp>
        <p:nvSpPr>
          <p:cNvPr id="2" name="Slide Number Placeholder 1"/>
          <p:cNvSpPr>
            <a:spLocks noGrp="1"/>
          </p:cNvSpPr>
          <p:nvPr>
            <p:ph type="sldNum" sz="quarter" idx="4"/>
          </p:nvPr>
        </p:nvSpPr>
        <p:spPr/>
        <p:txBody>
          <a:bodyPr/>
          <a:lstStyle/>
          <a:p>
            <a:fld id="{DBB23E0C-4C11-463E-BE3A-18328436AAEA}" type="slidenum">
              <a:rPr lang="en-US" smtClean="0"/>
              <a:t>5</a:t>
            </a:fld>
            <a:endParaRPr lang="en-US"/>
          </a:p>
        </p:txBody>
      </p:sp>
      <p:sp>
        <p:nvSpPr>
          <p:cNvPr id="7" name="Text Placeholder 6"/>
          <p:cNvSpPr>
            <a:spLocks noGrp="1"/>
          </p:cNvSpPr>
          <p:nvPr>
            <p:ph type="body" idx="12"/>
          </p:nvPr>
        </p:nvSpPr>
        <p:spPr/>
        <p:txBody>
          <a:bodyPr/>
          <a:lstStyle/>
          <a:p>
            <a:endParaRPr lang="en-US"/>
          </a:p>
        </p:txBody>
      </p:sp>
    </p:spTree>
    <p:extLst>
      <p:ext uri="{BB962C8B-B14F-4D97-AF65-F5344CB8AC3E}">
        <p14:creationId xmlns:p14="http://schemas.microsoft.com/office/powerpoint/2010/main" val="2240679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147637" indent="0">
              <a:buNone/>
            </a:pPr>
            <a:r>
              <a:rPr lang="en-US" dirty="0"/>
              <a:t>Issue:</a:t>
            </a:r>
          </a:p>
          <a:p>
            <a:r>
              <a:rPr lang="en-US" dirty="0"/>
              <a:t>Measuring customer distance to a store location  in both drive mileage and drive time can be time intensive</a:t>
            </a:r>
          </a:p>
          <a:p>
            <a:r>
              <a:rPr lang="en-US" dirty="0"/>
              <a:t>Other solutions require custom coding</a:t>
            </a:r>
          </a:p>
          <a:p>
            <a:pPr marL="147637" indent="0">
              <a:buNone/>
            </a:pPr>
            <a:endParaRPr lang="en-US" dirty="0"/>
          </a:p>
          <a:p>
            <a:pPr marL="147637" indent="0">
              <a:buNone/>
            </a:pPr>
            <a:r>
              <a:rPr lang="en-US" dirty="0"/>
              <a:t>Goals: </a:t>
            </a:r>
          </a:p>
          <a:p>
            <a:r>
              <a:rPr lang="en-US" dirty="0"/>
              <a:t>Find customers within 2.5 minutes if any given store</a:t>
            </a:r>
          </a:p>
          <a:p>
            <a:r>
              <a:rPr lang="en-US" dirty="0"/>
              <a:t>Find customers (if more than 2.5 min away), within a mile walk</a:t>
            </a:r>
          </a:p>
        </p:txBody>
      </p:sp>
      <p:sp>
        <p:nvSpPr>
          <p:cNvPr id="5" name="Title 4"/>
          <p:cNvSpPr>
            <a:spLocks noGrp="1"/>
          </p:cNvSpPr>
          <p:nvPr>
            <p:ph type="title"/>
          </p:nvPr>
        </p:nvSpPr>
        <p:spPr/>
        <p:txBody>
          <a:bodyPr/>
          <a:lstStyle/>
          <a:p>
            <a:r>
              <a:rPr lang="en-US" dirty="0"/>
              <a:t>Use Case</a:t>
            </a:r>
          </a:p>
        </p:txBody>
      </p:sp>
      <p:pic>
        <p:nvPicPr>
          <p:cNvPr id="4" name="Content Placeholder 3"/>
          <p:cNvPicPr>
            <a:picLocks noGrp="1" noChangeAspect="1"/>
          </p:cNvPicPr>
          <p:nvPr>
            <p:ph idx="15"/>
          </p:nvPr>
        </p:nvPicPr>
        <p:blipFill>
          <a:blip r:embed="rId2"/>
          <a:stretch>
            <a:fillRect/>
          </a:stretch>
        </p:blipFill>
        <p:spPr>
          <a:xfrm>
            <a:off x="6400800" y="1139026"/>
            <a:ext cx="4867467" cy="4682838"/>
          </a:xfrm>
          <a:prstGeom prst="rect">
            <a:avLst/>
          </a:prstGeom>
          <a:ln>
            <a:solidFill>
              <a:schemeClr val="tx1"/>
            </a:solidFill>
          </a:ln>
        </p:spPr>
      </p:pic>
      <p:sp>
        <p:nvSpPr>
          <p:cNvPr id="2" name="Slide Number Placeholder 1"/>
          <p:cNvSpPr>
            <a:spLocks noGrp="1"/>
          </p:cNvSpPr>
          <p:nvPr>
            <p:ph type="sldNum" sz="quarter" idx="4"/>
          </p:nvPr>
        </p:nvSpPr>
        <p:spPr/>
        <p:txBody>
          <a:bodyPr/>
          <a:lstStyle/>
          <a:p>
            <a:pPr algn="ctr"/>
            <a:fld id="{10602966-4F75-4792-AC02-C0ED32CB3F0C}" type="slidenum">
              <a:rPr lang="en-US" smtClean="0"/>
              <a:pPr algn="ctr"/>
              <a:t>6</a:t>
            </a:fld>
            <a:endParaRPr lang="en-US" dirty="0"/>
          </a:p>
        </p:txBody>
      </p:sp>
    </p:spTree>
    <p:extLst>
      <p:ext uri="{BB962C8B-B14F-4D97-AF65-F5344CB8AC3E}">
        <p14:creationId xmlns:p14="http://schemas.microsoft.com/office/powerpoint/2010/main" val="1231746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Key Concepts</a:t>
            </a:r>
          </a:p>
        </p:txBody>
      </p:sp>
      <p:sp>
        <p:nvSpPr>
          <p:cNvPr id="5" name="Slide Number Placeholder 4"/>
          <p:cNvSpPr>
            <a:spLocks noGrp="1"/>
          </p:cNvSpPr>
          <p:nvPr>
            <p:ph type="sldNum" sz="quarter" idx="4"/>
          </p:nvPr>
        </p:nvSpPr>
        <p:spPr/>
        <p:txBody>
          <a:bodyPr/>
          <a:lstStyle/>
          <a:p>
            <a:pPr algn="ctr"/>
            <a:fld id="{10602966-4F75-4792-AC02-C0ED32CB3F0C}" type="slidenum">
              <a:rPr lang="en-US" smtClean="0"/>
              <a:pPr algn="ctr"/>
              <a:t>7</a:t>
            </a:fld>
            <a:endParaRPr lang="en-US" dirty="0"/>
          </a:p>
        </p:txBody>
      </p:sp>
      <p:sp>
        <p:nvSpPr>
          <p:cNvPr id="2" name="Content Placeholder 1"/>
          <p:cNvSpPr>
            <a:spLocks noGrp="1"/>
          </p:cNvSpPr>
          <p:nvPr>
            <p:ph idx="11"/>
          </p:nvPr>
        </p:nvSpPr>
        <p:spPr/>
        <p:txBody>
          <a:bodyPr/>
          <a:lstStyle/>
          <a:p>
            <a:r>
              <a:rPr lang="en-US" dirty="0"/>
              <a:t>Processes Covered</a:t>
            </a:r>
          </a:p>
          <a:p>
            <a:pPr lvl="1"/>
            <a:r>
              <a:rPr lang="en-US" dirty="0"/>
              <a:t>Generating spatial points</a:t>
            </a:r>
          </a:p>
          <a:p>
            <a:pPr lvl="1"/>
            <a:r>
              <a:rPr lang="en-US" dirty="0"/>
              <a:t>Measuring distance between locations</a:t>
            </a:r>
          </a:p>
        </p:txBody>
      </p:sp>
      <p:sp>
        <p:nvSpPr>
          <p:cNvPr id="6" name="Content Placeholder 5"/>
          <p:cNvSpPr>
            <a:spLocks noGrp="1"/>
          </p:cNvSpPr>
          <p:nvPr>
            <p:ph idx="12"/>
          </p:nvPr>
        </p:nvSpPr>
        <p:spPr/>
        <p:txBody>
          <a:bodyPr/>
          <a:lstStyle/>
          <a:p>
            <a:r>
              <a:rPr lang="en-US" dirty="0"/>
              <a:t>Tools Used</a:t>
            </a:r>
          </a:p>
        </p:txBody>
      </p:sp>
      <p:pic>
        <p:nvPicPr>
          <p:cNvPr id="34" name="Picture Placeholder 33"/>
          <p:cNvPicPr>
            <a:picLocks noGrp="1" noChangeAspect="1"/>
          </p:cNvPicPr>
          <p:nvPr>
            <p:ph type="pic" sz="quarter" idx="42"/>
          </p:nvPr>
        </p:nvPicPr>
        <p:blipFill>
          <a:blip r:embed="rId2">
            <a:extLst>
              <a:ext uri="{28A0092B-C50C-407E-A947-70E740481C1C}">
                <a14:useLocalDpi xmlns:a14="http://schemas.microsoft.com/office/drawing/2010/main" val="0"/>
              </a:ext>
            </a:extLst>
          </a:blip>
          <a:srcRect/>
          <a:stretch>
            <a:fillRect/>
          </a:stretch>
        </p:blipFill>
        <p:spPr/>
      </p:pic>
      <p:pic>
        <p:nvPicPr>
          <p:cNvPr id="40" name="Picture Placeholder 39"/>
          <p:cNvPicPr>
            <a:picLocks noGrp="1" noChangeAspect="1"/>
          </p:cNvPicPr>
          <p:nvPr>
            <p:ph type="pic" sz="quarter" idx="49"/>
          </p:nvPr>
        </p:nvPicPr>
        <p:blipFill>
          <a:blip r:embed="rId3">
            <a:extLst>
              <a:ext uri="{28A0092B-C50C-407E-A947-70E740481C1C}">
                <a14:useLocalDpi xmlns:a14="http://schemas.microsoft.com/office/drawing/2010/main" val="0"/>
              </a:ext>
            </a:extLst>
          </a:blip>
          <a:srcRect t="72" b="72"/>
          <a:stretch>
            <a:fillRect/>
          </a:stretch>
        </p:blipFill>
        <p:spPr/>
      </p:pic>
      <p:pic>
        <p:nvPicPr>
          <p:cNvPr id="36" name="Picture Placeholder 35"/>
          <p:cNvPicPr>
            <a:picLocks noGrp="1" noChangeAspect="1"/>
          </p:cNvPicPr>
          <p:nvPr>
            <p:ph type="pic" sz="quarter" idx="51"/>
          </p:nvPr>
        </p:nvPicPr>
        <p:blipFill>
          <a:blip r:embed="rId4">
            <a:extLst>
              <a:ext uri="{28A0092B-C50C-407E-A947-70E740481C1C}">
                <a14:useLocalDpi xmlns:a14="http://schemas.microsoft.com/office/drawing/2010/main" val="0"/>
              </a:ext>
            </a:extLst>
          </a:blip>
          <a:srcRect/>
          <a:stretch>
            <a:fillRect/>
          </a:stretch>
        </p:blipFill>
        <p:spPr/>
      </p:pic>
      <p:pic>
        <p:nvPicPr>
          <p:cNvPr id="35" name="Picture Placeholder 34"/>
          <p:cNvPicPr>
            <a:picLocks noGrp="1" noChangeAspect="1"/>
          </p:cNvPicPr>
          <p:nvPr>
            <p:ph type="pic" sz="quarter" idx="52"/>
          </p:nvPr>
        </p:nvPicPr>
        <p:blipFill>
          <a:blip r:embed="rId5">
            <a:extLst>
              <a:ext uri="{28A0092B-C50C-407E-A947-70E740481C1C}">
                <a14:useLocalDpi xmlns:a14="http://schemas.microsoft.com/office/drawing/2010/main" val="0"/>
              </a:ext>
            </a:extLst>
          </a:blip>
          <a:srcRect t="72" b="72"/>
          <a:stretch>
            <a:fillRect/>
          </a:stretch>
        </p:blipFill>
        <p:spPr/>
      </p:pic>
      <p:pic>
        <p:nvPicPr>
          <p:cNvPr id="41" name="Picture Placeholder 40"/>
          <p:cNvPicPr>
            <a:picLocks noGrp="1" noChangeAspect="1"/>
          </p:cNvPicPr>
          <p:nvPr>
            <p:ph type="pic" sz="quarter" idx="53"/>
          </p:nvPr>
        </p:nvPicPr>
        <p:blipFill>
          <a:blip r:embed="rId6">
            <a:extLst>
              <a:ext uri="{28A0092B-C50C-407E-A947-70E740481C1C}">
                <a14:useLocalDpi xmlns:a14="http://schemas.microsoft.com/office/drawing/2010/main" val="0"/>
              </a:ext>
            </a:extLst>
          </a:blip>
          <a:srcRect/>
          <a:stretch>
            <a:fillRect/>
          </a:stretch>
        </p:blipFill>
        <p:spPr/>
      </p:pic>
      <p:sp>
        <p:nvSpPr>
          <p:cNvPr id="25" name="Text Placeholder 24"/>
          <p:cNvSpPr>
            <a:spLocks noGrp="1"/>
          </p:cNvSpPr>
          <p:nvPr>
            <p:ph type="body" sz="quarter" idx="54"/>
          </p:nvPr>
        </p:nvSpPr>
        <p:spPr/>
        <p:txBody>
          <a:bodyPr/>
          <a:lstStyle/>
          <a:p>
            <a:r>
              <a:rPr lang="en-US" dirty="0"/>
              <a:t>Input Data</a:t>
            </a:r>
          </a:p>
        </p:txBody>
      </p:sp>
      <p:sp>
        <p:nvSpPr>
          <p:cNvPr id="26" name="Text Placeholder 25"/>
          <p:cNvSpPr>
            <a:spLocks noGrp="1"/>
          </p:cNvSpPr>
          <p:nvPr>
            <p:ph type="body" sz="quarter" idx="55"/>
          </p:nvPr>
        </p:nvSpPr>
        <p:spPr/>
        <p:txBody>
          <a:bodyPr/>
          <a:lstStyle/>
          <a:p>
            <a:r>
              <a:rPr lang="en-US" dirty="0"/>
              <a:t>Distance</a:t>
            </a:r>
          </a:p>
        </p:txBody>
      </p:sp>
      <p:sp>
        <p:nvSpPr>
          <p:cNvPr id="27" name="Text Placeholder 26"/>
          <p:cNvSpPr>
            <a:spLocks noGrp="1"/>
          </p:cNvSpPr>
          <p:nvPr>
            <p:ph type="body" sz="quarter" idx="56"/>
          </p:nvPr>
        </p:nvSpPr>
        <p:spPr/>
        <p:txBody>
          <a:bodyPr/>
          <a:lstStyle/>
          <a:p>
            <a:r>
              <a:rPr lang="en-US" dirty="0"/>
              <a:t>Create Points</a:t>
            </a:r>
          </a:p>
        </p:txBody>
      </p:sp>
      <p:sp>
        <p:nvSpPr>
          <p:cNvPr id="28" name="Text Placeholder 27"/>
          <p:cNvSpPr>
            <a:spLocks noGrp="1"/>
          </p:cNvSpPr>
          <p:nvPr>
            <p:ph type="body" sz="quarter" idx="57"/>
          </p:nvPr>
        </p:nvSpPr>
        <p:spPr/>
        <p:txBody>
          <a:bodyPr/>
          <a:lstStyle/>
          <a:p>
            <a:r>
              <a:rPr lang="en-US" dirty="0"/>
              <a:t>Find Nearest</a:t>
            </a:r>
          </a:p>
        </p:txBody>
      </p:sp>
      <p:sp>
        <p:nvSpPr>
          <p:cNvPr id="29" name="Text Placeholder 28"/>
          <p:cNvSpPr>
            <a:spLocks noGrp="1"/>
          </p:cNvSpPr>
          <p:nvPr>
            <p:ph type="body" sz="quarter" idx="58"/>
          </p:nvPr>
        </p:nvSpPr>
        <p:spPr/>
        <p:txBody>
          <a:bodyPr/>
          <a:lstStyle/>
          <a:p>
            <a:r>
              <a:rPr lang="en-US" dirty="0"/>
              <a:t>Formula</a:t>
            </a:r>
          </a:p>
        </p:txBody>
      </p:sp>
      <p:sp>
        <p:nvSpPr>
          <p:cNvPr id="30" name="Text Placeholder 29"/>
          <p:cNvSpPr>
            <a:spLocks noGrp="1"/>
          </p:cNvSpPr>
          <p:nvPr>
            <p:ph type="body" sz="quarter" idx="59"/>
          </p:nvPr>
        </p:nvSpPr>
        <p:spPr/>
        <p:txBody>
          <a:bodyPr/>
          <a:lstStyle/>
          <a:p>
            <a:r>
              <a:rPr lang="en-US"/>
              <a:t>Union</a:t>
            </a:r>
            <a:endParaRPr lang="en-US" dirty="0"/>
          </a:p>
        </p:txBody>
      </p:sp>
      <p:pic>
        <p:nvPicPr>
          <p:cNvPr id="33" name="Picture 32"/>
          <p:cNvPicPr>
            <a:picLocks noChangeAspect="1"/>
          </p:cNvPicPr>
          <p:nvPr/>
        </p:nvPicPr>
        <p:blipFill>
          <a:blip r:embed="rId7"/>
          <a:stretch>
            <a:fillRect/>
          </a:stretch>
        </p:blipFill>
        <p:spPr>
          <a:xfrm>
            <a:off x="3733800" y="1201537"/>
            <a:ext cx="7662302" cy="2554101"/>
          </a:xfrm>
          <a:prstGeom prst="rect">
            <a:avLst/>
          </a:prstGeom>
          <a:ln>
            <a:solidFill>
              <a:schemeClr val="tx1"/>
            </a:solidFill>
          </a:ln>
        </p:spPr>
      </p:pic>
      <p:pic>
        <p:nvPicPr>
          <p:cNvPr id="39" name="Picture Placeholder 38"/>
          <p:cNvPicPr>
            <a:picLocks noGrp="1" noChangeAspect="1"/>
          </p:cNvPicPr>
          <p:nvPr>
            <p:ph type="pic" sz="quarter" idx="50"/>
          </p:nvPr>
        </p:nvPicPr>
        <p:blipFill>
          <a:blip r:embed="rId8">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019325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30"/>
          <p:cNvSpPr>
            <a:spLocks noGrp="1"/>
          </p:cNvSpPr>
          <p:nvPr>
            <p:ph idx="1"/>
          </p:nvPr>
        </p:nvSpPr>
        <p:spPr>
          <a:xfrm>
            <a:off x="344424" y="1289887"/>
            <a:ext cx="5141976" cy="4806114"/>
          </a:xfrm>
        </p:spPr>
        <p:txBody>
          <a:bodyPr/>
          <a:lstStyle/>
          <a:p>
            <a:r>
              <a:rPr lang="en-US" dirty="0"/>
              <a:t>Convert </a:t>
            </a:r>
            <a:r>
              <a:rPr lang="en-US" dirty="0" err="1"/>
              <a:t>lon</a:t>
            </a:r>
            <a:r>
              <a:rPr lang="en-US" dirty="0"/>
              <a:t>/</a:t>
            </a:r>
            <a:r>
              <a:rPr lang="en-US" dirty="0" err="1"/>
              <a:t>lat</a:t>
            </a:r>
            <a:r>
              <a:rPr lang="en-US" dirty="0"/>
              <a:t> fields into a spatial object point</a:t>
            </a:r>
          </a:p>
          <a:p>
            <a:r>
              <a:rPr lang="en-US" dirty="0"/>
              <a:t>Choose what format the </a:t>
            </a:r>
            <a:r>
              <a:rPr lang="en-US" dirty="0" err="1"/>
              <a:t>lon</a:t>
            </a:r>
            <a:r>
              <a:rPr lang="en-US" dirty="0"/>
              <a:t>/</a:t>
            </a:r>
            <a:r>
              <a:rPr lang="en-US" dirty="0" err="1"/>
              <a:t>lat</a:t>
            </a:r>
            <a:r>
              <a:rPr lang="en-US" dirty="0"/>
              <a:t> appear in:</a:t>
            </a:r>
          </a:p>
          <a:p>
            <a:pPr lvl="1"/>
            <a:r>
              <a:rPr lang="en-US" dirty="0"/>
              <a:t>Floating point (most common)</a:t>
            </a:r>
          </a:p>
          <a:p>
            <a:pPr lvl="2"/>
            <a:r>
              <a:rPr lang="en-US" dirty="0"/>
              <a:t>-105.24611 , 40.036617</a:t>
            </a:r>
          </a:p>
          <a:p>
            <a:pPr lvl="1"/>
            <a:r>
              <a:rPr lang="en-US" dirty="0"/>
              <a:t>Integers</a:t>
            </a:r>
          </a:p>
          <a:p>
            <a:pPr lvl="2"/>
            <a:r>
              <a:rPr lang="en-US" dirty="0"/>
              <a:t>-10524611 , 40036617</a:t>
            </a:r>
          </a:p>
          <a:p>
            <a:pPr lvl="1"/>
            <a:r>
              <a:rPr lang="en-US" dirty="0"/>
              <a:t>Projected floating points</a:t>
            </a:r>
          </a:p>
          <a:p>
            <a:pPr lvl="2"/>
            <a:r>
              <a:rPr lang="en-US" dirty="0"/>
              <a:t>-11715954.616441, 4843772.952452</a:t>
            </a:r>
          </a:p>
        </p:txBody>
      </p:sp>
      <p:sp>
        <p:nvSpPr>
          <p:cNvPr id="30" name="Title 29"/>
          <p:cNvSpPr>
            <a:spLocks noGrp="1"/>
          </p:cNvSpPr>
          <p:nvPr>
            <p:ph type="title"/>
          </p:nvPr>
        </p:nvSpPr>
        <p:spPr/>
        <p:txBody>
          <a:bodyPr/>
          <a:lstStyle/>
          <a:p>
            <a:r>
              <a:rPr lang="en-US" dirty="0"/>
              <a:t>Create Points Tool</a:t>
            </a:r>
          </a:p>
        </p:txBody>
      </p:sp>
      <p:pic>
        <p:nvPicPr>
          <p:cNvPr id="35" name="Content Placeholder 34"/>
          <p:cNvPicPr>
            <a:picLocks noGrp="1" noChangeAspect="1"/>
          </p:cNvPicPr>
          <p:nvPr>
            <p:ph idx="15"/>
          </p:nvPr>
        </p:nvPicPr>
        <p:blipFill>
          <a:blip r:embed="rId2"/>
          <a:stretch>
            <a:fillRect/>
          </a:stretch>
        </p:blipFill>
        <p:spPr>
          <a:xfrm>
            <a:off x="6096000" y="1655183"/>
            <a:ext cx="5580787" cy="3776896"/>
          </a:xfrm>
          <a:prstGeom prst="rect">
            <a:avLst/>
          </a:prstGeom>
          <a:ln>
            <a:solidFill>
              <a:schemeClr val="tx1"/>
            </a:solidFill>
          </a:ln>
        </p:spPr>
      </p:pic>
      <p:sp>
        <p:nvSpPr>
          <p:cNvPr id="3" name="Slide Number Placeholder 2"/>
          <p:cNvSpPr>
            <a:spLocks noGrp="1"/>
          </p:cNvSpPr>
          <p:nvPr>
            <p:ph type="sldNum" sz="quarter" idx="4"/>
          </p:nvPr>
        </p:nvSpPr>
        <p:spPr/>
        <p:txBody>
          <a:bodyPr/>
          <a:lstStyle/>
          <a:p>
            <a:pPr algn="ctr"/>
            <a:fld id="{10602966-4F75-4792-AC02-C0ED32CB3F0C}" type="slidenum">
              <a:rPr lang="en-US" smtClean="0"/>
              <a:pPr algn="ctr"/>
              <a:t>8</a:t>
            </a:fld>
            <a:endParaRPr lang="en-US" dirty="0"/>
          </a:p>
        </p:txBody>
      </p:sp>
      <p:pic>
        <p:nvPicPr>
          <p:cNvPr id="34" name="Picture Placeholder 33"/>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93" b="93"/>
          <a:stretch>
            <a:fillRect/>
          </a:stretch>
        </p:blipFill>
        <p:spPr/>
      </p:pic>
    </p:spTree>
    <p:extLst>
      <p:ext uri="{BB962C8B-B14F-4D97-AF65-F5344CB8AC3E}">
        <p14:creationId xmlns:p14="http://schemas.microsoft.com/office/powerpoint/2010/main" val="1961036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30"/>
          <p:cNvSpPr>
            <a:spLocks noGrp="1"/>
          </p:cNvSpPr>
          <p:nvPr>
            <p:ph idx="1"/>
          </p:nvPr>
        </p:nvSpPr>
        <p:spPr>
          <a:xfrm>
            <a:off x="344424" y="1289887"/>
            <a:ext cx="5065776" cy="4806114"/>
          </a:xfrm>
        </p:spPr>
        <p:txBody>
          <a:bodyPr/>
          <a:lstStyle/>
          <a:p>
            <a:r>
              <a:rPr lang="en-US" dirty="0"/>
              <a:t>Choose two points to calculate a distance</a:t>
            </a:r>
          </a:p>
          <a:p>
            <a:pPr lvl="1"/>
            <a:r>
              <a:rPr lang="en-US" dirty="0"/>
              <a:t>Output radial distance</a:t>
            </a:r>
          </a:p>
          <a:p>
            <a:pPr lvl="1"/>
            <a:r>
              <a:rPr lang="en-US" dirty="0"/>
              <a:t>Output drive distance and drive time</a:t>
            </a:r>
          </a:p>
          <a:p>
            <a:pPr lvl="2"/>
            <a:r>
              <a:rPr lang="en-US" dirty="0"/>
              <a:t>Reverse routing available if there are fewer destination points than source points</a:t>
            </a:r>
          </a:p>
          <a:p>
            <a:pPr lvl="1"/>
            <a:r>
              <a:rPr lang="en-US" dirty="0"/>
              <a:t>Output direction from source to destinations</a:t>
            </a:r>
          </a:p>
          <a:p>
            <a:pPr lvl="2"/>
            <a:r>
              <a:rPr lang="en-US" dirty="0"/>
              <a:t>Cardinal direction</a:t>
            </a:r>
          </a:p>
          <a:p>
            <a:pPr lvl="2"/>
            <a:r>
              <a:rPr lang="en-US" dirty="0"/>
              <a:t>Direction in degrees</a:t>
            </a:r>
          </a:p>
          <a:p>
            <a:pPr lvl="1"/>
            <a:r>
              <a:rPr lang="en-US" dirty="0"/>
              <a:t>Set units of distance</a:t>
            </a:r>
          </a:p>
          <a:p>
            <a:pPr lvl="1"/>
            <a:endParaRPr lang="en-US" dirty="0"/>
          </a:p>
        </p:txBody>
      </p:sp>
      <p:sp>
        <p:nvSpPr>
          <p:cNvPr id="30" name="Title 29"/>
          <p:cNvSpPr>
            <a:spLocks noGrp="1"/>
          </p:cNvSpPr>
          <p:nvPr>
            <p:ph type="title"/>
          </p:nvPr>
        </p:nvSpPr>
        <p:spPr/>
        <p:txBody>
          <a:bodyPr/>
          <a:lstStyle/>
          <a:p>
            <a:r>
              <a:rPr lang="en-US" dirty="0"/>
              <a:t>Distance Tool</a:t>
            </a:r>
          </a:p>
        </p:txBody>
      </p:sp>
      <p:pic>
        <p:nvPicPr>
          <p:cNvPr id="4" name="Content Placeholder 3"/>
          <p:cNvPicPr>
            <a:picLocks noGrp="1" noChangeAspect="1"/>
          </p:cNvPicPr>
          <p:nvPr>
            <p:ph idx="15"/>
          </p:nvPr>
        </p:nvPicPr>
        <p:blipFill>
          <a:blip r:embed="rId2"/>
          <a:stretch>
            <a:fillRect/>
          </a:stretch>
        </p:blipFill>
        <p:spPr>
          <a:xfrm>
            <a:off x="6377017" y="1290638"/>
            <a:ext cx="4417953" cy="4805362"/>
          </a:xfrm>
          <a:prstGeom prst="rect">
            <a:avLst/>
          </a:prstGeom>
          <a:ln>
            <a:solidFill>
              <a:schemeClr val="tx1"/>
            </a:solidFill>
          </a:ln>
        </p:spPr>
      </p:pic>
      <p:sp>
        <p:nvSpPr>
          <p:cNvPr id="3" name="Slide Number Placeholder 2"/>
          <p:cNvSpPr>
            <a:spLocks noGrp="1"/>
          </p:cNvSpPr>
          <p:nvPr>
            <p:ph type="sldNum" sz="quarter" idx="4"/>
          </p:nvPr>
        </p:nvSpPr>
        <p:spPr/>
        <p:txBody>
          <a:bodyPr/>
          <a:lstStyle/>
          <a:p>
            <a:pPr algn="ctr"/>
            <a:fld id="{10602966-4F75-4792-AC02-C0ED32CB3F0C}" type="slidenum">
              <a:rPr lang="en-US" smtClean="0"/>
              <a:pPr algn="ctr"/>
              <a:t>9</a:t>
            </a:fld>
            <a:endParaRPr lang="en-US" dirty="0"/>
          </a:p>
        </p:txBody>
      </p:sp>
      <p:pic>
        <p:nvPicPr>
          <p:cNvPr id="2" name="Picture Placeholder 1"/>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93" b="93"/>
          <a:stretch>
            <a:fillRect/>
          </a:stretch>
        </p:blipFill>
        <p:spPr/>
      </p:pic>
    </p:spTree>
    <p:extLst>
      <p:ext uri="{BB962C8B-B14F-4D97-AF65-F5344CB8AC3E}">
        <p14:creationId xmlns:p14="http://schemas.microsoft.com/office/powerpoint/2010/main" val="2357497586"/>
      </p:ext>
    </p:extLst>
  </p:cSld>
  <p:clrMapOvr>
    <a:masterClrMapping/>
  </p:clrMapOvr>
</p:sld>
</file>

<file path=ppt/theme/theme1.xml><?xml version="1.0" encoding="utf-8"?>
<a:theme xmlns:a="http://schemas.openxmlformats.org/drawingml/2006/main" name="H2-2016-Virtual">
  <a:themeElements>
    <a:clrScheme name="Custom 1">
      <a:dk1>
        <a:srgbClr val="646464"/>
      </a:dk1>
      <a:lt1>
        <a:srgbClr val="FFFFFF"/>
      </a:lt1>
      <a:dk2>
        <a:srgbClr val="003D54"/>
      </a:dk2>
      <a:lt2>
        <a:srgbClr val="FFFFFF"/>
      </a:lt2>
      <a:accent1>
        <a:srgbClr val="0091D1"/>
      </a:accent1>
      <a:accent2>
        <a:srgbClr val="135D7A"/>
      </a:accent2>
      <a:accent3>
        <a:srgbClr val="92DAD7"/>
      </a:accent3>
      <a:accent4>
        <a:srgbClr val="84C44E"/>
      </a:accent4>
      <a:accent5>
        <a:srgbClr val="00A89E"/>
      </a:accent5>
      <a:accent6>
        <a:srgbClr val="E8762C"/>
      </a:accent6>
      <a:hlink>
        <a:srgbClr val="0091D1"/>
      </a:hlink>
      <a:folHlink>
        <a:srgbClr val="003D54"/>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H2-2016-Virtual" id="{28024E40-4926-4A7E-B763-95AAD6385860}" vid="{2F3A6A3A-C124-4E2F-881B-A2B0736E8D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7D33FAA4DF1B4E83B93BB9CB23B89D" ma:contentTypeVersion="4" ma:contentTypeDescription="Create a new document." ma:contentTypeScope="" ma:versionID="8467ad0d54f1bd34f6422554bf57bd4b">
  <xsd:schema xmlns:xsd="http://www.w3.org/2001/XMLSchema" xmlns:xs="http://www.w3.org/2001/XMLSchema" xmlns:p="http://schemas.microsoft.com/office/2006/metadata/properties" xmlns:ns2="ae298021-7ed0-4498-ae80-f665cb270543" xmlns:ns3="f0dd383b-8ed2-4caa-abe3-232344356a63" targetNamespace="http://schemas.microsoft.com/office/2006/metadata/properties" ma:root="true" ma:fieldsID="759254e1f098450fd4218e4b9a17a434" ns2:_="" ns3:_="">
    <xsd:import namespace="ae298021-7ed0-4498-ae80-f665cb270543"/>
    <xsd:import namespace="f0dd383b-8ed2-4caa-abe3-232344356a6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298021-7ed0-4498-ae80-f665cb2705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0dd383b-8ed2-4caa-abe3-232344356a6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567732C-2074-477B-A31F-5C6475FD8464}"/>
</file>

<file path=customXml/itemProps2.xml><?xml version="1.0" encoding="utf-8"?>
<ds:datastoreItem xmlns:ds="http://schemas.openxmlformats.org/officeDocument/2006/customXml" ds:itemID="{2D779B46-2AB8-43E1-8B8F-0B5EA9B4BAEC}"/>
</file>

<file path=customXml/itemProps3.xml><?xml version="1.0" encoding="utf-8"?>
<ds:datastoreItem xmlns:ds="http://schemas.openxmlformats.org/officeDocument/2006/customXml" ds:itemID="{A76FBF81-ABC5-4405-9960-1160E279DBCE}"/>
</file>

<file path=docProps/app.xml><?xml version="1.0" encoding="utf-8"?>
<Properties xmlns="http://schemas.openxmlformats.org/officeDocument/2006/extended-properties" xmlns:vt="http://schemas.openxmlformats.org/officeDocument/2006/docPropsVTypes">
  <Template>H2-2016-Virtual</Template>
  <TotalTime>0</TotalTime>
  <Words>466</Words>
  <Application>Microsoft Office PowerPoint</Application>
  <PresentationFormat>Widescreen</PresentationFormat>
  <Paragraphs>111</Paragraphs>
  <Slides>15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Corbel</vt:lpstr>
      <vt:lpstr>Vista Sans OT Light</vt:lpstr>
      <vt:lpstr>H2-2016-Virtual</vt:lpstr>
      <vt:lpstr>PowerPoint Presentation</vt:lpstr>
      <vt:lpstr>Agenda</vt:lpstr>
      <vt:lpstr>Upcoming Virtual Trainings – Every Tuesday @10AM PST</vt:lpstr>
      <vt:lpstr>Welcome to the Alteryx Community!</vt:lpstr>
      <vt:lpstr>Background for Today’s Training</vt:lpstr>
      <vt:lpstr>Use Case</vt:lpstr>
      <vt:lpstr>Key Concepts</vt:lpstr>
      <vt:lpstr>Create Points Tool</vt:lpstr>
      <vt:lpstr>Distance Tool</vt:lpstr>
      <vt:lpstr>Find Nearest Tool</vt:lpstr>
      <vt:lpstr>Alteryx Designer Training</vt:lpstr>
      <vt:lpstr>Support</vt:lpstr>
      <vt:lpstr>Support Resources</vt:lpstr>
      <vt:lpstr>Please Let Us Know How We Did!</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2016-05-03T14:41:14Z</dcterms:created>
  <dcterms:modified xsi:type="dcterms:W3CDTF">2018-01-04T21:17:39Z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0x010100067D33FAA4DF1B4E83B93BB9CB23B89D</vt:lpwstr>
  </property>
</Properties>
</file>